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</p:sldMasterIdLst>
  <p:notesMasterIdLst>
    <p:notesMasterId r:id="rId30"/>
  </p:notesMasterIdLst>
  <p:sldIdLst>
    <p:sldId id="256" r:id="rId2"/>
    <p:sldId id="258" r:id="rId3"/>
    <p:sldId id="260" r:id="rId4"/>
    <p:sldId id="299" r:id="rId5"/>
    <p:sldId id="259" r:id="rId6"/>
    <p:sldId id="300" r:id="rId7"/>
    <p:sldId id="261" r:id="rId8"/>
    <p:sldId id="301" r:id="rId9"/>
    <p:sldId id="297" r:id="rId10"/>
    <p:sldId id="302" r:id="rId11"/>
    <p:sldId id="309" r:id="rId12"/>
    <p:sldId id="310" r:id="rId13"/>
    <p:sldId id="311" r:id="rId14"/>
    <p:sldId id="312" r:id="rId15"/>
    <p:sldId id="304" r:id="rId16"/>
    <p:sldId id="314" r:id="rId17"/>
    <p:sldId id="267" r:id="rId18"/>
    <p:sldId id="263" r:id="rId19"/>
    <p:sldId id="303" r:id="rId20"/>
    <p:sldId id="262" r:id="rId21"/>
    <p:sldId id="272" r:id="rId22"/>
    <p:sldId id="325" r:id="rId23"/>
    <p:sldId id="320" r:id="rId24"/>
    <p:sldId id="327" r:id="rId25"/>
    <p:sldId id="326" r:id="rId26"/>
    <p:sldId id="305" r:id="rId27"/>
    <p:sldId id="308" r:id="rId28"/>
    <p:sldId id="276" r:id="rId29"/>
  </p:sldIdLst>
  <p:sldSz cx="9144000" cy="5143500" type="screen16x9"/>
  <p:notesSz cx="6858000" cy="9144000"/>
  <p:embeddedFontLst>
    <p:embeddedFont>
      <p:font typeface="Verdana" panose="020B0604030504040204" pitchFamily="34" charset="0"/>
      <p:regular r:id="rId31"/>
      <p:bold r:id="rId32"/>
      <p:italic r:id="rId33"/>
      <p:boldItalic r:id="rId34"/>
    </p:embeddedFont>
    <p:embeddedFont>
      <p:font typeface="IBM Plex Sans" panose="020B0604020202020204" charset="0"/>
      <p:regular r:id="rId35"/>
      <p:bold r:id="rId36"/>
      <p:italic r:id="rId37"/>
      <p:boldItalic r:id="rId38"/>
    </p:embeddedFont>
    <p:embeddedFont>
      <p:font typeface="Open Sans" panose="020B0604020202020204" charset="0"/>
      <p:regular r:id="rId39"/>
      <p:bold r:id="rId40"/>
      <p:italic r:id="rId41"/>
      <p:boldItalic r:id="rId42"/>
    </p:embeddedFont>
    <p:embeddedFont>
      <p:font typeface="Abel" panose="020B0604020202020204" charset="0"/>
      <p:regular r:id="rId43"/>
    </p:embeddedFont>
    <p:embeddedFont>
      <p:font typeface="Algerian" panose="04020705040A02060702" pitchFamily="82" charset="0"/>
      <p:regular r:id="rId44"/>
    </p:embeddedFont>
    <p:embeddedFont>
      <p:font typeface="Tahoma" panose="020B0604030504040204" pitchFamily="34" charset="0"/>
      <p:regular r:id="rId45"/>
      <p:bold r:id="rId46"/>
    </p:embeddedFont>
    <p:embeddedFont>
      <p:font typeface="Mangal" panose="02040503050203030202" pitchFamily="18" charset="0"/>
      <p:regular r:id="rId47"/>
      <p:bold r:id="rId4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747775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6BEF8"/>
    <a:srgbClr val="B9CBD9"/>
    <a:srgbClr val="87FF6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D788172-2F54-4DC1-8FEC-DE22A8A17AE3}">
  <a:tblStyle styleId="{9D788172-2F54-4DC1-8FEC-DE22A8A17AE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6540CA62-A1FA-4A38-B305-4EB27F2C9831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555" autoAdjust="0"/>
    <p:restoredTop sz="94917" autoAdjust="0"/>
  </p:normalViewPr>
  <p:slideViewPr>
    <p:cSldViewPr snapToGrid="0">
      <p:cViewPr varScale="1">
        <p:scale>
          <a:sx n="88" d="100"/>
          <a:sy n="88" d="100"/>
        </p:scale>
        <p:origin x="584" y="6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font" Target="fonts/font12.fntdata"/><Relationship Id="rId47" Type="http://schemas.openxmlformats.org/officeDocument/2006/relationships/font" Target="fonts/font17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font" Target="fonts/font1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4" Type="http://schemas.openxmlformats.org/officeDocument/2006/relationships/font" Target="fonts/font14.fntdata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font" Target="fonts/font13.fntdata"/><Relationship Id="rId48" Type="http://schemas.openxmlformats.org/officeDocument/2006/relationships/font" Target="fonts/font18.fntdata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openxmlformats.org/officeDocument/2006/relationships/font" Target="fonts/font16.fntdata"/><Relationship Id="rId20" Type="http://schemas.openxmlformats.org/officeDocument/2006/relationships/slide" Target="slides/slide19.xml"/><Relationship Id="rId41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82996702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6" name="Google Shape;79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011040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g13ce2af5b70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1" name="Google Shape;841;g13ce2af5b70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504799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g13ce2af5b70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1" name="Google Shape;841;g13ce2af5b70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288911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g13ce2af5b70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1" name="Google Shape;841;g13ce2af5b70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453978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g13ce2af5b70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1" name="Google Shape;841;g13ce2af5b70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811268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g22deeeeb6b9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7" name="Google Shape;877;g22deeeeb6b9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46584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g22e655da503_0_220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5" name="Google Shape;1025;g22e655da503_0_220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84422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g22e655da503_0_220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3" name="Google Shape;953;g22e655da503_0_220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42027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g13ce2af5b70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3" name="Google Shape;913;g13ce2af5b70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852673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g22e655da503_0_219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9" name="Google Shape;929;g22e655da503_0_219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015049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2" name="Google Shape;1152;g22e655da503_0_220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3" name="Google Shape;1153;g22e655da503_0_220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423749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g13ce2af5b70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1" name="Google Shape;841;g13ce2af5b70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159827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g22e655da503_0_219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9" name="Google Shape;929;g22e655da503_0_219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7641772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g22e655da503_0_220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5" name="Google Shape;1025;g22e655da503_0_220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687773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g22e655da503_0_220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5" name="Google Shape;1025;g22e655da503_0_220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699562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g22e655da503_0_220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5" name="Google Shape;1025;g22e655da503_0_220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7030890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g22deeeeb6b9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7" name="Google Shape;877;g22deeeeb6b9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805941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6" name="Google Shape;1246;g22e655da503_0_220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7" name="Google Shape;1247;g22e655da503_0_220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86708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g22deeeeb6b9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7" name="Google Shape;877;g22deeeeb6b9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1588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g22deeeeb6b9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0" name="Google Shape;870;g22deeeeb6b9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024446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g22deeeeb6b9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0" name="Google Shape;870;g22deeeeb6b9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544731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g22deeeeb6b9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7" name="Google Shape;877;g22deeeeb6b9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13280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g13ce2af5b70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3" name="Google Shape;913;g13ce2af5b70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48101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g22deeeeb6b9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7" name="Google Shape;877;g22deeeeb6b9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34979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g22deeeeb6b9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7" name="Google Shape;877;g22deeeeb6b9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54529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6422713" y="4136698"/>
            <a:ext cx="2171700" cy="2009100"/>
          </a:xfrm>
          <a:prstGeom prst="ellipse">
            <a:avLst/>
          </a:prstGeom>
          <a:gradFill>
            <a:gsLst>
              <a:gs pos="0">
                <a:srgbClr val="1155CC">
                  <a:alpha val="54117"/>
                  <a:alpha val="2520"/>
                </a:srgbClr>
              </a:gs>
              <a:gs pos="50000">
                <a:srgbClr val="1155CC">
                  <a:alpha val="0"/>
                  <a:alpha val="2520"/>
                </a:srgbClr>
              </a:gs>
              <a:gs pos="100000">
                <a:srgbClr val="1155CC">
                  <a:alpha val="0"/>
                  <a:alpha val="252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6361775" y="-1006806"/>
            <a:ext cx="3099600" cy="2867400"/>
          </a:xfrm>
          <a:prstGeom prst="ellipse">
            <a:avLst/>
          </a:prstGeom>
          <a:gradFill>
            <a:gsLst>
              <a:gs pos="0">
                <a:srgbClr val="1155CC">
                  <a:alpha val="54117"/>
                  <a:alpha val="2520"/>
                </a:srgbClr>
              </a:gs>
              <a:gs pos="50000">
                <a:srgbClr val="1155CC">
                  <a:alpha val="0"/>
                  <a:alpha val="2520"/>
                </a:srgbClr>
              </a:gs>
              <a:gs pos="100000">
                <a:srgbClr val="1155CC">
                  <a:alpha val="0"/>
                  <a:alpha val="252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722375" y="-331550"/>
            <a:ext cx="8855550" cy="3643200"/>
            <a:chOff x="722375" y="-331550"/>
            <a:chExt cx="8855550" cy="3643200"/>
          </a:xfrm>
        </p:grpSpPr>
        <p:sp>
          <p:nvSpPr>
            <p:cNvPr id="12" name="Google Shape;12;p2"/>
            <p:cNvSpPr/>
            <p:nvPr/>
          </p:nvSpPr>
          <p:spPr>
            <a:xfrm>
              <a:off x="722375" y="-331550"/>
              <a:ext cx="899700" cy="899700"/>
            </a:xfrm>
            <a:prstGeom prst="ellipse">
              <a:avLst/>
            </a:prstGeom>
            <a:gradFill>
              <a:gsLst>
                <a:gs pos="0">
                  <a:srgbClr val="FFFFFF">
                    <a:alpha val="12549"/>
                    <a:alpha val="2520"/>
                  </a:srgbClr>
                </a:gs>
                <a:gs pos="50000">
                  <a:srgbClr val="FFFFFF">
                    <a:alpha val="0"/>
                    <a:alpha val="2520"/>
                  </a:srgbClr>
                </a:gs>
                <a:gs pos="100000">
                  <a:srgbClr val="FFFFFF">
                    <a:alpha val="0"/>
                    <a:alpha val="252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879575" y="221500"/>
              <a:ext cx="984300" cy="984300"/>
            </a:xfrm>
            <a:prstGeom prst="ellipse">
              <a:avLst/>
            </a:prstGeom>
            <a:gradFill>
              <a:gsLst>
                <a:gs pos="0">
                  <a:srgbClr val="FFFFFF">
                    <a:alpha val="12549"/>
                    <a:alpha val="2520"/>
                  </a:srgbClr>
                </a:gs>
                <a:gs pos="50000">
                  <a:srgbClr val="FFFFFF">
                    <a:alpha val="0"/>
                    <a:alpha val="2520"/>
                  </a:srgbClr>
                </a:gs>
                <a:gs pos="100000">
                  <a:srgbClr val="FFFFFF">
                    <a:alpha val="0"/>
                    <a:alpha val="252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8040125" y="1773850"/>
              <a:ext cx="1537800" cy="1537800"/>
            </a:xfrm>
            <a:prstGeom prst="ellipse">
              <a:avLst/>
            </a:prstGeom>
            <a:gradFill>
              <a:gsLst>
                <a:gs pos="0">
                  <a:srgbClr val="FFFFFF">
                    <a:alpha val="12549"/>
                    <a:alpha val="2520"/>
                  </a:srgbClr>
                </a:gs>
                <a:gs pos="50000">
                  <a:srgbClr val="FFFFFF">
                    <a:alpha val="0"/>
                    <a:alpha val="2520"/>
                  </a:srgbClr>
                </a:gs>
                <a:gs pos="100000">
                  <a:srgbClr val="FFFFFF">
                    <a:alpha val="0"/>
                    <a:alpha val="252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8316875" y="-331550"/>
              <a:ext cx="984300" cy="984300"/>
            </a:xfrm>
            <a:prstGeom prst="ellipse">
              <a:avLst/>
            </a:prstGeom>
            <a:gradFill>
              <a:gsLst>
                <a:gs pos="0">
                  <a:srgbClr val="FFFFFF">
                    <a:alpha val="12549"/>
                    <a:alpha val="2520"/>
                  </a:srgbClr>
                </a:gs>
                <a:gs pos="50000">
                  <a:srgbClr val="FFFFFF">
                    <a:alpha val="0"/>
                    <a:alpha val="2520"/>
                  </a:srgbClr>
                </a:gs>
                <a:gs pos="100000">
                  <a:srgbClr val="FFFFFF">
                    <a:alpha val="0"/>
                    <a:alpha val="252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1166225" y="1911650"/>
              <a:ext cx="984300" cy="984300"/>
            </a:xfrm>
            <a:prstGeom prst="ellipse">
              <a:avLst/>
            </a:prstGeom>
            <a:gradFill>
              <a:gsLst>
                <a:gs pos="0">
                  <a:srgbClr val="FFFFFF">
                    <a:alpha val="12549"/>
                    <a:alpha val="2520"/>
                  </a:srgbClr>
                </a:gs>
                <a:gs pos="50000">
                  <a:srgbClr val="FFFFFF">
                    <a:alpha val="0"/>
                    <a:alpha val="2520"/>
                  </a:srgbClr>
                </a:gs>
                <a:gs pos="100000">
                  <a:srgbClr val="FFFFFF">
                    <a:alpha val="0"/>
                    <a:alpha val="252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7" name="Google Shape;17;p2"/>
          <p:cNvPicPr preferRelativeResize="0"/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34123"/>
            <a:ext cx="9144003" cy="415230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" name="Google Shape;18;p2"/>
          <p:cNvGrpSpPr/>
          <p:nvPr/>
        </p:nvGrpSpPr>
        <p:grpSpPr>
          <a:xfrm>
            <a:off x="261425" y="1395525"/>
            <a:ext cx="257100" cy="3465800"/>
            <a:chOff x="261425" y="1395525"/>
            <a:chExt cx="257100" cy="3465800"/>
          </a:xfrm>
        </p:grpSpPr>
        <p:sp>
          <p:nvSpPr>
            <p:cNvPr id="19" name="Google Shape;19;p2"/>
            <p:cNvSpPr/>
            <p:nvPr/>
          </p:nvSpPr>
          <p:spPr>
            <a:xfrm>
              <a:off x="381300" y="1516925"/>
              <a:ext cx="17400" cy="33444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56078"/>
                  </a:srgbClr>
                </a:gs>
                <a:gs pos="51000">
                  <a:srgbClr val="FFFFFF">
                    <a:alpha val="3882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261425" y="1395525"/>
              <a:ext cx="257100" cy="2571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3000">
                  <a:srgbClr val="FFFFFF">
                    <a:alpha val="17647"/>
                  </a:srgbClr>
                </a:gs>
                <a:gs pos="41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2"/>
          <p:cNvSpPr/>
          <p:nvPr/>
        </p:nvSpPr>
        <p:spPr>
          <a:xfrm>
            <a:off x="1842038" y="2681073"/>
            <a:ext cx="2171700" cy="2009100"/>
          </a:xfrm>
          <a:prstGeom prst="ellipse">
            <a:avLst/>
          </a:prstGeom>
          <a:gradFill>
            <a:gsLst>
              <a:gs pos="0">
                <a:srgbClr val="1155CC">
                  <a:alpha val="54117"/>
                  <a:alpha val="2520"/>
                </a:srgbClr>
              </a:gs>
              <a:gs pos="50000">
                <a:srgbClr val="1155CC">
                  <a:alpha val="0"/>
                  <a:alpha val="2520"/>
                </a:srgbClr>
              </a:gs>
              <a:gs pos="100000">
                <a:srgbClr val="1155CC">
                  <a:alpha val="0"/>
                  <a:alpha val="252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" name="Google Shape;22;p2"/>
          <p:cNvGrpSpPr/>
          <p:nvPr/>
        </p:nvGrpSpPr>
        <p:grpSpPr>
          <a:xfrm>
            <a:off x="8709675" y="670900"/>
            <a:ext cx="257100" cy="3465800"/>
            <a:chOff x="261425" y="1395525"/>
            <a:chExt cx="257100" cy="3465800"/>
          </a:xfrm>
        </p:grpSpPr>
        <p:sp>
          <p:nvSpPr>
            <p:cNvPr id="23" name="Google Shape;23;p2"/>
            <p:cNvSpPr/>
            <p:nvPr/>
          </p:nvSpPr>
          <p:spPr>
            <a:xfrm>
              <a:off x="381300" y="1516925"/>
              <a:ext cx="17400" cy="33444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56078"/>
                  </a:srgbClr>
                </a:gs>
                <a:gs pos="51000">
                  <a:srgbClr val="FFFFFF">
                    <a:alpha val="3882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261425" y="1395525"/>
              <a:ext cx="257100" cy="2571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3000">
                  <a:srgbClr val="FFFFFF">
                    <a:alpha val="17647"/>
                  </a:srgbClr>
                </a:gs>
                <a:gs pos="41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" name="Google Shape;25;p2"/>
          <p:cNvGrpSpPr/>
          <p:nvPr/>
        </p:nvGrpSpPr>
        <p:grpSpPr>
          <a:xfrm>
            <a:off x="518525" y="2217525"/>
            <a:ext cx="257100" cy="1821800"/>
            <a:chOff x="829225" y="2863075"/>
            <a:chExt cx="257100" cy="1821800"/>
          </a:xfrm>
        </p:grpSpPr>
        <p:sp>
          <p:nvSpPr>
            <p:cNvPr id="26" name="Google Shape;26;p2"/>
            <p:cNvSpPr/>
            <p:nvPr/>
          </p:nvSpPr>
          <p:spPr>
            <a:xfrm>
              <a:off x="949075" y="2984475"/>
              <a:ext cx="17400" cy="17004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56078"/>
                  </a:srgbClr>
                </a:gs>
                <a:gs pos="51000">
                  <a:srgbClr val="FFFFFF">
                    <a:alpha val="3882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829225" y="2863075"/>
              <a:ext cx="257100" cy="2571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3000">
                  <a:srgbClr val="FFFFFF">
                    <a:alpha val="17647"/>
                  </a:srgbClr>
                </a:gs>
                <a:gs pos="41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Google Shape;28;p2"/>
          <p:cNvSpPr txBox="1">
            <a:spLocks noGrp="1"/>
          </p:cNvSpPr>
          <p:nvPr>
            <p:ph type="ctrTitle"/>
          </p:nvPr>
        </p:nvSpPr>
        <p:spPr>
          <a:xfrm>
            <a:off x="1179425" y="1079500"/>
            <a:ext cx="6785100" cy="171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9" name="Google Shape;29;p2"/>
          <p:cNvSpPr txBox="1">
            <a:spLocks noGrp="1"/>
          </p:cNvSpPr>
          <p:nvPr>
            <p:ph type="subTitle" idx="1"/>
          </p:nvPr>
        </p:nvSpPr>
        <p:spPr>
          <a:xfrm>
            <a:off x="1179450" y="2834125"/>
            <a:ext cx="6785100" cy="44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6"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14"/>
          <p:cNvSpPr txBox="1">
            <a:spLocks noGrp="1"/>
          </p:cNvSpPr>
          <p:nvPr>
            <p:ph type="title"/>
          </p:nvPr>
        </p:nvSpPr>
        <p:spPr>
          <a:xfrm>
            <a:off x="722375" y="539500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grpSp>
        <p:nvGrpSpPr>
          <p:cNvPr id="413" name="Google Shape;413;p14"/>
          <p:cNvGrpSpPr/>
          <p:nvPr/>
        </p:nvGrpSpPr>
        <p:grpSpPr>
          <a:xfrm>
            <a:off x="-402000" y="-331550"/>
            <a:ext cx="10290800" cy="3307025"/>
            <a:chOff x="-40525" y="-331550"/>
            <a:chExt cx="10290800" cy="3307025"/>
          </a:xfrm>
        </p:grpSpPr>
        <p:sp>
          <p:nvSpPr>
            <p:cNvPr id="414" name="Google Shape;414;p14"/>
            <p:cNvSpPr/>
            <p:nvPr/>
          </p:nvSpPr>
          <p:spPr>
            <a:xfrm>
              <a:off x="722375" y="-331550"/>
              <a:ext cx="899700" cy="899700"/>
            </a:xfrm>
            <a:prstGeom prst="ellipse">
              <a:avLst/>
            </a:prstGeom>
            <a:gradFill>
              <a:gsLst>
                <a:gs pos="0">
                  <a:srgbClr val="FFFFFF">
                    <a:alpha val="12549"/>
                    <a:alpha val="2520"/>
                  </a:srgbClr>
                </a:gs>
                <a:gs pos="50000">
                  <a:srgbClr val="FFFFFF">
                    <a:alpha val="0"/>
                    <a:alpha val="2520"/>
                  </a:srgbClr>
                </a:gs>
                <a:gs pos="100000">
                  <a:srgbClr val="FFFFFF">
                    <a:alpha val="0"/>
                    <a:alpha val="252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14"/>
            <p:cNvSpPr/>
            <p:nvPr/>
          </p:nvSpPr>
          <p:spPr>
            <a:xfrm>
              <a:off x="4375300" y="-65650"/>
              <a:ext cx="984300" cy="984300"/>
            </a:xfrm>
            <a:prstGeom prst="ellipse">
              <a:avLst/>
            </a:prstGeom>
            <a:gradFill>
              <a:gsLst>
                <a:gs pos="0">
                  <a:srgbClr val="FFFFFF">
                    <a:alpha val="12549"/>
                    <a:alpha val="2520"/>
                  </a:srgbClr>
                </a:gs>
                <a:gs pos="50000">
                  <a:srgbClr val="FFFFFF">
                    <a:alpha val="0"/>
                    <a:alpha val="2520"/>
                  </a:srgbClr>
                </a:gs>
                <a:gs pos="100000">
                  <a:srgbClr val="FFFFFF">
                    <a:alpha val="0"/>
                    <a:alpha val="252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14"/>
            <p:cNvSpPr/>
            <p:nvPr/>
          </p:nvSpPr>
          <p:spPr>
            <a:xfrm>
              <a:off x="8712475" y="1437675"/>
              <a:ext cx="1537800" cy="1537800"/>
            </a:xfrm>
            <a:prstGeom prst="ellipse">
              <a:avLst/>
            </a:prstGeom>
            <a:gradFill>
              <a:gsLst>
                <a:gs pos="0">
                  <a:srgbClr val="FFFFFF">
                    <a:alpha val="12549"/>
                    <a:alpha val="2520"/>
                  </a:srgbClr>
                </a:gs>
                <a:gs pos="50000">
                  <a:srgbClr val="FFFFFF">
                    <a:alpha val="0"/>
                    <a:alpha val="2520"/>
                  </a:srgbClr>
                </a:gs>
                <a:gs pos="100000">
                  <a:srgbClr val="FFFFFF">
                    <a:alpha val="0"/>
                    <a:alpha val="252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14"/>
            <p:cNvSpPr/>
            <p:nvPr/>
          </p:nvSpPr>
          <p:spPr>
            <a:xfrm>
              <a:off x="8316875" y="-331550"/>
              <a:ext cx="984300" cy="984300"/>
            </a:xfrm>
            <a:prstGeom prst="ellipse">
              <a:avLst/>
            </a:prstGeom>
            <a:gradFill>
              <a:gsLst>
                <a:gs pos="0">
                  <a:srgbClr val="FFFFFF">
                    <a:alpha val="12549"/>
                    <a:alpha val="2520"/>
                  </a:srgbClr>
                </a:gs>
                <a:gs pos="50000">
                  <a:srgbClr val="FFFFFF">
                    <a:alpha val="0"/>
                    <a:alpha val="2520"/>
                  </a:srgbClr>
                </a:gs>
                <a:gs pos="100000">
                  <a:srgbClr val="FFFFFF">
                    <a:alpha val="0"/>
                    <a:alpha val="252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14"/>
            <p:cNvSpPr/>
            <p:nvPr/>
          </p:nvSpPr>
          <p:spPr>
            <a:xfrm>
              <a:off x="-40525" y="1628088"/>
              <a:ext cx="984300" cy="984300"/>
            </a:xfrm>
            <a:prstGeom prst="ellipse">
              <a:avLst/>
            </a:prstGeom>
            <a:gradFill>
              <a:gsLst>
                <a:gs pos="0">
                  <a:srgbClr val="FFFFFF">
                    <a:alpha val="12549"/>
                    <a:alpha val="2520"/>
                  </a:srgbClr>
                </a:gs>
                <a:gs pos="50000">
                  <a:srgbClr val="FFFFFF">
                    <a:alpha val="0"/>
                    <a:alpha val="2520"/>
                  </a:srgbClr>
                </a:gs>
                <a:gs pos="100000">
                  <a:srgbClr val="FFFFFF">
                    <a:alpha val="0"/>
                    <a:alpha val="252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19" name="Google Shape;419;p14"/>
          <p:cNvPicPr preferRelativeResize="0"/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3672323"/>
            <a:ext cx="9144003" cy="415230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20" name="Google Shape;420;p14"/>
          <p:cNvGrpSpPr/>
          <p:nvPr/>
        </p:nvGrpSpPr>
        <p:grpSpPr>
          <a:xfrm>
            <a:off x="3095925" y="4664725"/>
            <a:ext cx="257100" cy="1832375"/>
            <a:chOff x="1365450" y="3205275"/>
            <a:chExt cx="257100" cy="1832375"/>
          </a:xfrm>
        </p:grpSpPr>
        <p:sp>
          <p:nvSpPr>
            <p:cNvPr id="421" name="Google Shape;421;p14"/>
            <p:cNvSpPr/>
            <p:nvPr/>
          </p:nvSpPr>
          <p:spPr>
            <a:xfrm>
              <a:off x="1485300" y="3337250"/>
              <a:ext cx="17400" cy="17004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56078"/>
                  </a:srgbClr>
                </a:gs>
                <a:gs pos="51000">
                  <a:srgbClr val="FFFFFF">
                    <a:alpha val="3882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14"/>
            <p:cNvSpPr/>
            <p:nvPr/>
          </p:nvSpPr>
          <p:spPr>
            <a:xfrm>
              <a:off x="1365450" y="3205275"/>
              <a:ext cx="257100" cy="2571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3000">
                  <a:srgbClr val="FFFFFF">
                    <a:alpha val="17647"/>
                  </a:srgbClr>
                </a:gs>
                <a:gs pos="41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3" name="Google Shape;423;p14"/>
          <p:cNvGrpSpPr/>
          <p:nvPr/>
        </p:nvGrpSpPr>
        <p:grpSpPr>
          <a:xfrm>
            <a:off x="123325" y="2633388"/>
            <a:ext cx="257100" cy="3465800"/>
            <a:chOff x="261425" y="1395525"/>
            <a:chExt cx="257100" cy="3465800"/>
          </a:xfrm>
        </p:grpSpPr>
        <p:sp>
          <p:nvSpPr>
            <p:cNvPr id="424" name="Google Shape;424;p14"/>
            <p:cNvSpPr/>
            <p:nvPr/>
          </p:nvSpPr>
          <p:spPr>
            <a:xfrm>
              <a:off x="381300" y="1516925"/>
              <a:ext cx="17400" cy="33444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56078"/>
                  </a:srgbClr>
                </a:gs>
                <a:gs pos="51000">
                  <a:srgbClr val="FFFFFF">
                    <a:alpha val="3882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14"/>
            <p:cNvSpPr/>
            <p:nvPr/>
          </p:nvSpPr>
          <p:spPr>
            <a:xfrm>
              <a:off x="261425" y="1395525"/>
              <a:ext cx="257100" cy="2571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3000">
                  <a:srgbClr val="FFFFFF">
                    <a:alpha val="17647"/>
                  </a:srgbClr>
                </a:gs>
                <a:gs pos="41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6" name="Google Shape;426;p14"/>
          <p:cNvGrpSpPr/>
          <p:nvPr/>
        </p:nvGrpSpPr>
        <p:grpSpPr>
          <a:xfrm>
            <a:off x="380425" y="1655563"/>
            <a:ext cx="257100" cy="1832375"/>
            <a:chOff x="1365450" y="3205275"/>
            <a:chExt cx="257100" cy="1832375"/>
          </a:xfrm>
        </p:grpSpPr>
        <p:sp>
          <p:nvSpPr>
            <p:cNvPr id="427" name="Google Shape;427;p14"/>
            <p:cNvSpPr/>
            <p:nvPr/>
          </p:nvSpPr>
          <p:spPr>
            <a:xfrm>
              <a:off x="1485300" y="3337250"/>
              <a:ext cx="17400" cy="17004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56078"/>
                  </a:srgbClr>
                </a:gs>
                <a:gs pos="51000">
                  <a:srgbClr val="FFFFFF">
                    <a:alpha val="3882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14"/>
            <p:cNvSpPr/>
            <p:nvPr/>
          </p:nvSpPr>
          <p:spPr>
            <a:xfrm>
              <a:off x="1365450" y="3205275"/>
              <a:ext cx="257100" cy="2571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3000">
                  <a:srgbClr val="FFFFFF">
                    <a:alpha val="17647"/>
                  </a:srgbClr>
                </a:gs>
                <a:gs pos="41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9" name="Google Shape;429;p14"/>
          <p:cNvGrpSpPr/>
          <p:nvPr/>
        </p:nvGrpSpPr>
        <p:grpSpPr>
          <a:xfrm flipH="1">
            <a:off x="8781850" y="1169638"/>
            <a:ext cx="257100" cy="3465800"/>
            <a:chOff x="261425" y="1395525"/>
            <a:chExt cx="257100" cy="3465800"/>
          </a:xfrm>
        </p:grpSpPr>
        <p:sp>
          <p:nvSpPr>
            <p:cNvPr id="430" name="Google Shape;430;p14"/>
            <p:cNvSpPr/>
            <p:nvPr/>
          </p:nvSpPr>
          <p:spPr>
            <a:xfrm>
              <a:off x="381300" y="1516925"/>
              <a:ext cx="17400" cy="33444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56078"/>
                  </a:srgbClr>
                </a:gs>
                <a:gs pos="51000">
                  <a:srgbClr val="FFFFFF">
                    <a:alpha val="3882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14"/>
            <p:cNvSpPr/>
            <p:nvPr/>
          </p:nvSpPr>
          <p:spPr>
            <a:xfrm>
              <a:off x="261425" y="1395525"/>
              <a:ext cx="257100" cy="2571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3000">
                  <a:srgbClr val="FFFFFF">
                    <a:alpha val="17647"/>
                  </a:srgbClr>
                </a:gs>
                <a:gs pos="41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2" name="Google Shape;432;p14"/>
          <p:cNvGrpSpPr/>
          <p:nvPr/>
        </p:nvGrpSpPr>
        <p:grpSpPr>
          <a:xfrm flipH="1">
            <a:off x="8553075" y="1881125"/>
            <a:ext cx="257100" cy="1832375"/>
            <a:chOff x="1365450" y="3205275"/>
            <a:chExt cx="257100" cy="1832375"/>
          </a:xfrm>
        </p:grpSpPr>
        <p:sp>
          <p:nvSpPr>
            <p:cNvPr id="433" name="Google Shape;433;p14"/>
            <p:cNvSpPr/>
            <p:nvPr/>
          </p:nvSpPr>
          <p:spPr>
            <a:xfrm>
              <a:off x="1485300" y="3337250"/>
              <a:ext cx="17400" cy="17004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56078"/>
                  </a:srgbClr>
                </a:gs>
                <a:gs pos="51000">
                  <a:srgbClr val="FFFFFF">
                    <a:alpha val="3882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14"/>
            <p:cNvSpPr/>
            <p:nvPr/>
          </p:nvSpPr>
          <p:spPr>
            <a:xfrm>
              <a:off x="1365450" y="3205275"/>
              <a:ext cx="257100" cy="2571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3000">
                  <a:srgbClr val="FFFFFF">
                    <a:alpha val="17647"/>
                  </a:srgbClr>
                </a:gs>
                <a:gs pos="41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5" name="Google Shape;435;p14"/>
          <p:cNvSpPr/>
          <p:nvPr/>
        </p:nvSpPr>
        <p:spPr>
          <a:xfrm>
            <a:off x="637513" y="3785423"/>
            <a:ext cx="2171700" cy="2009100"/>
          </a:xfrm>
          <a:prstGeom prst="ellipse">
            <a:avLst/>
          </a:prstGeom>
          <a:gradFill>
            <a:gsLst>
              <a:gs pos="0">
                <a:srgbClr val="1155CC">
                  <a:alpha val="54117"/>
                  <a:alpha val="2520"/>
                </a:srgbClr>
              </a:gs>
              <a:gs pos="50000">
                <a:srgbClr val="1155CC">
                  <a:alpha val="0"/>
                  <a:alpha val="2520"/>
                </a:srgbClr>
              </a:gs>
              <a:gs pos="100000">
                <a:srgbClr val="1155CC">
                  <a:alpha val="0"/>
                  <a:alpha val="252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" name="Google Shape;436;p14"/>
          <p:cNvSpPr/>
          <p:nvPr/>
        </p:nvSpPr>
        <p:spPr>
          <a:xfrm>
            <a:off x="5796450" y="-1545181"/>
            <a:ext cx="3099600" cy="2867400"/>
          </a:xfrm>
          <a:prstGeom prst="ellipse">
            <a:avLst/>
          </a:prstGeom>
          <a:gradFill>
            <a:gsLst>
              <a:gs pos="0">
                <a:srgbClr val="1155CC">
                  <a:alpha val="54117"/>
                  <a:alpha val="2520"/>
                </a:srgbClr>
              </a:gs>
              <a:gs pos="50000">
                <a:srgbClr val="1155CC">
                  <a:alpha val="0"/>
                  <a:alpha val="2520"/>
                </a:srgbClr>
              </a:gs>
              <a:gs pos="100000">
                <a:srgbClr val="1155CC">
                  <a:alpha val="0"/>
                  <a:alpha val="252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p14"/>
          <p:cNvSpPr/>
          <p:nvPr/>
        </p:nvSpPr>
        <p:spPr>
          <a:xfrm>
            <a:off x="5630388" y="3672323"/>
            <a:ext cx="2171700" cy="2009100"/>
          </a:xfrm>
          <a:prstGeom prst="ellipse">
            <a:avLst/>
          </a:prstGeom>
          <a:gradFill>
            <a:gsLst>
              <a:gs pos="0">
                <a:srgbClr val="1155CC">
                  <a:alpha val="54117"/>
                  <a:alpha val="2520"/>
                </a:srgbClr>
              </a:gs>
              <a:gs pos="50000">
                <a:srgbClr val="1155CC">
                  <a:alpha val="0"/>
                  <a:alpha val="2520"/>
                </a:srgbClr>
              </a:gs>
              <a:gs pos="100000">
                <a:srgbClr val="1155CC">
                  <a:alpha val="0"/>
                  <a:alpha val="252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8" name="Google Shape;438;p14"/>
          <p:cNvGrpSpPr/>
          <p:nvPr/>
        </p:nvGrpSpPr>
        <p:grpSpPr>
          <a:xfrm>
            <a:off x="7609950" y="4733747"/>
            <a:ext cx="257100" cy="1832375"/>
            <a:chOff x="1365450" y="3205275"/>
            <a:chExt cx="257100" cy="1832375"/>
          </a:xfrm>
        </p:grpSpPr>
        <p:sp>
          <p:nvSpPr>
            <p:cNvPr id="439" name="Google Shape;439;p14"/>
            <p:cNvSpPr/>
            <p:nvPr/>
          </p:nvSpPr>
          <p:spPr>
            <a:xfrm>
              <a:off x="1485300" y="3337250"/>
              <a:ext cx="17400" cy="17004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56078"/>
                  </a:srgbClr>
                </a:gs>
                <a:gs pos="51000">
                  <a:srgbClr val="FFFFFF">
                    <a:alpha val="3882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14"/>
            <p:cNvSpPr/>
            <p:nvPr/>
          </p:nvSpPr>
          <p:spPr>
            <a:xfrm>
              <a:off x="1365450" y="3205275"/>
              <a:ext cx="257100" cy="2571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3000">
                  <a:srgbClr val="FFFFFF">
                    <a:alpha val="17647"/>
                  </a:srgbClr>
                </a:gs>
                <a:gs pos="41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1" name="Google Shape;441;p14"/>
          <p:cNvSpPr/>
          <p:nvPr/>
        </p:nvSpPr>
        <p:spPr>
          <a:xfrm>
            <a:off x="380413" y="3387675"/>
            <a:ext cx="2722500" cy="2240700"/>
          </a:xfrm>
          <a:prstGeom prst="ellipse">
            <a:avLst/>
          </a:prstGeom>
          <a:gradFill>
            <a:gsLst>
              <a:gs pos="0">
                <a:srgbClr val="131F63">
                  <a:alpha val="2520"/>
                </a:srgbClr>
              </a:gs>
              <a:gs pos="74000">
                <a:srgbClr val="131F63">
                  <a:alpha val="0"/>
                  <a:alpha val="2520"/>
                </a:srgbClr>
              </a:gs>
              <a:gs pos="100000">
                <a:srgbClr val="131F63">
                  <a:alpha val="0"/>
                  <a:alpha val="252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" name="Google Shape;442;p14"/>
          <p:cNvSpPr/>
          <p:nvPr/>
        </p:nvSpPr>
        <p:spPr>
          <a:xfrm>
            <a:off x="4762738" y="3483650"/>
            <a:ext cx="2722500" cy="2240700"/>
          </a:xfrm>
          <a:prstGeom prst="ellipse">
            <a:avLst/>
          </a:prstGeom>
          <a:gradFill>
            <a:gsLst>
              <a:gs pos="0">
                <a:srgbClr val="131F63">
                  <a:alpha val="2520"/>
                </a:srgbClr>
              </a:gs>
              <a:gs pos="74000">
                <a:srgbClr val="131F63">
                  <a:alpha val="0"/>
                  <a:alpha val="2520"/>
                </a:srgbClr>
              </a:gs>
              <a:gs pos="100000">
                <a:srgbClr val="131F63">
                  <a:alpha val="0"/>
                  <a:alpha val="252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1"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17"/>
          <p:cNvSpPr txBox="1">
            <a:spLocks noGrp="1"/>
          </p:cNvSpPr>
          <p:nvPr>
            <p:ph type="title"/>
          </p:nvPr>
        </p:nvSpPr>
        <p:spPr>
          <a:xfrm>
            <a:off x="722375" y="539500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98" name="Google Shape;498;p17"/>
          <p:cNvSpPr txBox="1">
            <a:spLocks noGrp="1"/>
          </p:cNvSpPr>
          <p:nvPr>
            <p:ph type="subTitle" idx="1"/>
          </p:nvPr>
        </p:nvSpPr>
        <p:spPr>
          <a:xfrm>
            <a:off x="825950" y="2736451"/>
            <a:ext cx="2285400" cy="155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99" name="Google Shape;499;p17"/>
          <p:cNvSpPr txBox="1">
            <a:spLocks noGrp="1"/>
          </p:cNvSpPr>
          <p:nvPr>
            <p:ph type="subTitle" idx="2"/>
          </p:nvPr>
        </p:nvSpPr>
        <p:spPr>
          <a:xfrm>
            <a:off x="3429264" y="2736454"/>
            <a:ext cx="2285400" cy="155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00" name="Google Shape;500;p17"/>
          <p:cNvSpPr txBox="1">
            <a:spLocks noGrp="1"/>
          </p:cNvSpPr>
          <p:nvPr>
            <p:ph type="subTitle" idx="3"/>
          </p:nvPr>
        </p:nvSpPr>
        <p:spPr>
          <a:xfrm>
            <a:off x="6032675" y="2736451"/>
            <a:ext cx="2285400" cy="155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01" name="Google Shape;501;p17"/>
          <p:cNvSpPr txBox="1">
            <a:spLocks noGrp="1"/>
          </p:cNvSpPr>
          <p:nvPr>
            <p:ph type="subTitle" idx="4"/>
          </p:nvPr>
        </p:nvSpPr>
        <p:spPr>
          <a:xfrm>
            <a:off x="825950" y="2426025"/>
            <a:ext cx="2285400" cy="40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Abel"/>
              <a:buNone/>
              <a:defRPr sz="2000" b="1">
                <a:latin typeface="Abel"/>
                <a:ea typeface="Abel"/>
                <a:cs typeface="Abel"/>
                <a:sym typeface="Abel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Abel"/>
              <a:buNone/>
              <a:defRPr sz="2000" b="1">
                <a:latin typeface="Abel"/>
                <a:ea typeface="Abel"/>
                <a:cs typeface="Abel"/>
                <a:sym typeface="Abel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Abel"/>
              <a:buNone/>
              <a:defRPr sz="2000" b="1">
                <a:latin typeface="Abel"/>
                <a:ea typeface="Abel"/>
                <a:cs typeface="Abel"/>
                <a:sym typeface="Abel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Abel"/>
              <a:buNone/>
              <a:defRPr sz="2000" b="1">
                <a:latin typeface="Abel"/>
                <a:ea typeface="Abel"/>
                <a:cs typeface="Abel"/>
                <a:sym typeface="Abel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Abel"/>
              <a:buNone/>
              <a:defRPr sz="2000" b="1">
                <a:latin typeface="Abel"/>
                <a:ea typeface="Abel"/>
                <a:cs typeface="Abel"/>
                <a:sym typeface="Abel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Abel"/>
              <a:buNone/>
              <a:defRPr sz="2000" b="1">
                <a:latin typeface="Abel"/>
                <a:ea typeface="Abel"/>
                <a:cs typeface="Abel"/>
                <a:sym typeface="Abel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Abel"/>
              <a:buNone/>
              <a:defRPr sz="2000" b="1">
                <a:latin typeface="Abel"/>
                <a:ea typeface="Abel"/>
                <a:cs typeface="Abel"/>
                <a:sym typeface="Abel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Abel"/>
              <a:buNone/>
              <a:defRPr sz="2000" b="1">
                <a:latin typeface="Abel"/>
                <a:ea typeface="Abel"/>
                <a:cs typeface="Abel"/>
                <a:sym typeface="Abel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Abel"/>
              <a:buNone/>
              <a:defRPr sz="2000" b="1"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  <p:sp>
        <p:nvSpPr>
          <p:cNvPr id="502" name="Google Shape;502;p17"/>
          <p:cNvSpPr txBox="1">
            <a:spLocks noGrp="1"/>
          </p:cNvSpPr>
          <p:nvPr>
            <p:ph type="subTitle" idx="5"/>
          </p:nvPr>
        </p:nvSpPr>
        <p:spPr>
          <a:xfrm>
            <a:off x="3429260" y="2426025"/>
            <a:ext cx="2285400" cy="40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Abel"/>
              <a:buNone/>
              <a:defRPr sz="2000" b="1">
                <a:latin typeface="Abel"/>
                <a:ea typeface="Abel"/>
                <a:cs typeface="Abel"/>
                <a:sym typeface="Abel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Abel"/>
              <a:buNone/>
              <a:defRPr sz="2000" b="1">
                <a:latin typeface="Abel"/>
                <a:ea typeface="Abel"/>
                <a:cs typeface="Abel"/>
                <a:sym typeface="Abel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Abel"/>
              <a:buNone/>
              <a:defRPr sz="2000" b="1">
                <a:latin typeface="Abel"/>
                <a:ea typeface="Abel"/>
                <a:cs typeface="Abel"/>
                <a:sym typeface="Abel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Abel"/>
              <a:buNone/>
              <a:defRPr sz="2000" b="1">
                <a:latin typeface="Abel"/>
                <a:ea typeface="Abel"/>
                <a:cs typeface="Abel"/>
                <a:sym typeface="Abel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Abel"/>
              <a:buNone/>
              <a:defRPr sz="2000" b="1">
                <a:latin typeface="Abel"/>
                <a:ea typeface="Abel"/>
                <a:cs typeface="Abel"/>
                <a:sym typeface="Abel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Abel"/>
              <a:buNone/>
              <a:defRPr sz="2000" b="1">
                <a:latin typeface="Abel"/>
                <a:ea typeface="Abel"/>
                <a:cs typeface="Abel"/>
                <a:sym typeface="Abel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Abel"/>
              <a:buNone/>
              <a:defRPr sz="2000" b="1">
                <a:latin typeface="Abel"/>
                <a:ea typeface="Abel"/>
                <a:cs typeface="Abel"/>
                <a:sym typeface="Abel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Abel"/>
              <a:buNone/>
              <a:defRPr sz="2000" b="1">
                <a:latin typeface="Abel"/>
                <a:ea typeface="Abel"/>
                <a:cs typeface="Abel"/>
                <a:sym typeface="Abel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Abel"/>
              <a:buNone/>
              <a:defRPr sz="2000" b="1"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  <p:sp>
        <p:nvSpPr>
          <p:cNvPr id="503" name="Google Shape;503;p17"/>
          <p:cNvSpPr txBox="1">
            <a:spLocks noGrp="1"/>
          </p:cNvSpPr>
          <p:nvPr>
            <p:ph type="subTitle" idx="6"/>
          </p:nvPr>
        </p:nvSpPr>
        <p:spPr>
          <a:xfrm>
            <a:off x="6032702" y="2426025"/>
            <a:ext cx="2285400" cy="40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Abel"/>
              <a:buNone/>
              <a:defRPr sz="2000" b="1">
                <a:latin typeface="Abel"/>
                <a:ea typeface="Abel"/>
                <a:cs typeface="Abel"/>
                <a:sym typeface="Abel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Abel"/>
              <a:buNone/>
              <a:defRPr sz="2000" b="1">
                <a:latin typeface="Abel"/>
                <a:ea typeface="Abel"/>
                <a:cs typeface="Abel"/>
                <a:sym typeface="Abel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Abel"/>
              <a:buNone/>
              <a:defRPr sz="2000" b="1">
                <a:latin typeface="Abel"/>
                <a:ea typeface="Abel"/>
                <a:cs typeface="Abel"/>
                <a:sym typeface="Abel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Abel"/>
              <a:buNone/>
              <a:defRPr sz="2000" b="1">
                <a:latin typeface="Abel"/>
                <a:ea typeface="Abel"/>
                <a:cs typeface="Abel"/>
                <a:sym typeface="Abel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Abel"/>
              <a:buNone/>
              <a:defRPr sz="2000" b="1">
                <a:latin typeface="Abel"/>
                <a:ea typeface="Abel"/>
                <a:cs typeface="Abel"/>
                <a:sym typeface="Abel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Abel"/>
              <a:buNone/>
              <a:defRPr sz="2000" b="1">
                <a:latin typeface="Abel"/>
                <a:ea typeface="Abel"/>
                <a:cs typeface="Abel"/>
                <a:sym typeface="Abel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Abel"/>
              <a:buNone/>
              <a:defRPr sz="2000" b="1">
                <a:latin typeface="Abel"/>
                <a:ea typeface="Abel"/>
                <a:cs typeface="Abel"/>
                <a:sym typeface="Abel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Abel"/>
              <a:buNone/>
              <a:defRPr sz="2000" b="1">
                <a:latin typeface="Abel"/>
                <a:ea typeface="Abel"/>
                <a:cs typeface="Abel"/>
                <a:sym typeface="Abel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Abel"/>
              <a:buNone/>
              <a:defRPr sz="2000" b="1"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  <p:pic>
        <p:nvPicPr>
          <p:cNvPr id="504" name="Google Shape;504;p17"/>
          <p:cNvPicPr preferRelativeResize="0"/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3869448"/>
            <a:ext cx="9144003" cy="4152306"/>
          </a:xfrm>
          <a:prstGeom prst="rect">
            <a:avLst/>
          </a:prstGeom>
          <a:noFill/>
          <a:ln>
            <a:noFill/>
          </a:ln>
        </p:spPr>
      </p:pic>
      <p:sp>
        <p:nvSpPr>
          <p:cNvPr id="505" name="Google Shape;505;p17"/>
          <p:cNvSpPr/>
          <p:nvPr/>
        </p:nvSpPr>
        <p:spPr>
          <a:xfrm>
            <a:off x="364663" y="3949148"/>
            <a:ext cx="2171700" cy="2009100"/>
          </a:xfrm>
          <a:prstGeom prst="ellipse">
            <a:avLst/>
          </a:prstGeom>
          <a:gradFill>
            <a:gsLst>
              <a:gs pos="0">
                <a:srgbClr val="1155CC">
                  <a:alpha val="54117"/>
                  <a:alpha val="2520"/>
                </a:srgbClr>
              </a:gs>
              <a:gs pos="50000">
                <a:srgbClr val="1155CC">
                  <a:alpha val="0"/>
                  <a:alpha val="2520"/>
                </a:srgbClr>
              </a:gs>
              <a:gs pos="100000">
                <a:srgbClr val="1155CC">
                  <a:alpha val="0"/>
                  <a:alpha val="252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6" name="Google Shape;506;p17"/>
          <p:cNvSpPr/>
          <p:nvPr/>
        </p:nvSpPr>
        <p:spPr>
          <a:xfrm>
            <a:off x="5644838" y="3917348"/>
            <a:ext cx="2171700" cy="2009100"/>
          </a:xfrm>
          <a:prstGeom prst="ellipse">
            <a:avLst/>
          </a:prstGeom>
          <a:gradFill>
            <a:gsLst>
              <a:gs pos="0">
                <a:srgbClr val="1155CC">
                  <a:alpha val="54117"/>
                  <a:alpha val="2520"/>
                </a:srgbClr>
              </a:gs>
              <a:gs pos="50000">
                <a:srgbClr val="1155CC">
                  <a:alpha val="0"/>
                  <a:alpha val="2520"/>
                </a:srgbClr>
              </a:gs>
              <a:gs pos="100000">
                <a:srgbClr val="1155CC">
                  <a:alpha val="0"/>
                  <a:alpha val="252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" name="Google Shape;507;p17"/>
          <p:cNvSpPr/>
          <p:nvPr/>
        </p:nvSpPr>
        <p:spPr>
          <a:xfrm>
            <a:off x="6361775" y="-1006806"/>
            <a:ext cx="3099600" cy="2867400"/>
          </a:xfrm>
          <a:prstGeom prst="ellipse">
            <a:avLst/>
          </a:prstGeom>
          <a:gradFill>
            <a:gsLst>
              <a:gs pos="0">
                <a:srgbClr val="1155CC">
                  <a:alpha val="54117"/>
                  <a:alpha val="2520"/>
                </a:srgbClr>
              </a:gs>
              <a:gs pos="50000">
                <a:srgbClr val="1155CC">
                  <a:alpha val="0"/>
                  <a:alpha val="2520"/>
                </a:srgbClr>
              </a:gs>
              <a:gs pos="100000">
                <a:srgbClr val="1155CC">
                  <a:alpha val="0"/>
                  <a:alpha val="252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08" name="Google Shape;508;p17"/>
          <p:cNvGrpSpPr/>
          <p:nvPr/>
        </p:nvGrpSpPr>
        <p:grpSpPr>
          <a:xfrm>
            <a:off x="261425" y="1395525"/>
            <a:ext cx="257100" cy="3465800"/>
            <a:chOff x="261425" y="1395525"/>
            <a:chExt cx="257100" cy="3465800"/>
          </a:xfrm>
        </p:grpSpPr>
        <p:sp>
          <p:nvSpPr>
            <p:cNvPr id="509" name="Google Shape;509;p17"/>
            <p:cNvSpPr/>
            <p:nvPr/>
          </p:nvSpPr>
          <p:spPr>
            <a:xfrm>
              <a:off x="381300" y="1516925"/>
              <a:ext cx="17400" cy="33444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56078"/>
                  </a:srgbClr>
                </a:gs>
                <a:gs pos="51000">
                  <a:srgbClr val="FFFFFF">
                    <a:alpha val="3882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17"/>
            <p:cNvSpPr/>
            <p:nvPr/>
          </p:nvSpPr>
          <p:spPr>
            <a:xfrm>
              <a:off x="261425" y="1395525"/>
              <a:ext cx="257100" cy="2571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3000">
                  <a:srgbClr val="FFFFFF">
                    <a:alpha val="17647"/>
                  </a:srgbClr>
                </a:gs>
                <a:gs pos="41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1" name="Google Shape;511;p17"/>
          <p:cNvGrpSpPr/>
          <p:nvPr/>
        </p:nvGrpSpPr>
        <p:grpSpPr>
          <a:xfrm flipH="1">
            <a:off x="-408900" y="-331550"/>
            <a:ext cx="9619625" cy="3604325"/>
            <a:chOff x="556175" y="-331550"/>
            <a:chExt cx="9619625" cy="3604325"/>
          </a:xfrm>
        </p:grpSpPr>
        <p:sp>
          <p:nvSpPr>
            <p:cNvPr id="512" name="Google Shape;512;p17"/>
            <p:cNvSpPr/>
            <p:nvPr/>
          </p:nvSpPr>
          <p:spPr>
            <a:xfrm>
              <a:off x="722375" y="-331550"/>
              <a:ext cx="899700" cy="899700"/>
            </a:xfrm>
            <a:prstGeom prst="ellipse">
              <a:avLst/>
            </a:prstGeom>
            <a:gradFill>
              <a:gsLst>
                <a:gs pos="0">
                  <a:srgbClr val="FFFFFF">
                    <a:alpha val="12549"/>
                    <a:alpha val="2520"/>
                  </a:srgbClr>
                </a:gs>
                <a:gs pos="50000">
                  <a:srgbClr val="FFFFFF">
                    <a:alpha val="0"/>
                    <a:alpha val="2520"/>
                  </a:srgbClr>
                </a:gs>
                <a:gs pos="100000">
                  <a:srgbClr val="FFFFFF">
                    <a:alpha val="0"/>
                    <a:alpha val="252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17"/>
            <p:cNvSpPr/>
            <p:nvPr/>
          </p:nvSpPr>
          <p:spPr>
            <a:xfrm>
              <a:off x="4845200" y="47350"/>
              <a:ext cx="984300" cy="984300"/>
            </a:xfrm>
            <a:prstGeom prst="ellipse">
              <a:avLst/>
            </a:prstGeom>
            <a:gradFill>
              <a:gsLst>
                <a:gs pos="0">
                  <a:srgbClr val="FFFFFF">
                    <a:alpha val="12549"/>
                    <a:alpha val="2520"/>
                  </a:srgbClr>
                </a:gs>
                <a:gs pos="50000">
                  <a:srgbClr val="FFFFFF">
                    <a:alpha val="0"/>
                    <a:alpha val="2520"/>
                  </a:srgbClr>
                </a:gs>
                <a:gs pos="100000">
                  <a:srgbClr val="FFFFFF">
                    <a:alpha val="0"/>
                    <a:alpha val="252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17"/>
            <p:cNvSpPr/>
            <p:nvPr/>
          </p:nvSpPr>
          <p:spPr>
            <a:xfrm>
              <a:off x="8638000" y="1554500"/>
              <a:ext cx="1537800" cy="1537800"/>
            </a:xfrm>
            <a:prstGeom prst="ellipse">
              <a:avLst/>
            </a:prstGeom>
            <a:gradFill>
              <a:gsLst>
                <a:gs pos="0">
                  <a:srgbClr val="FFFFFF">
                    <a:alpha val="12549"/>
                    <a:alpha val="2520"/>
                  </a:srgbClr>
                </a:gs>
                <a:gs pos="50000">
                  <a:srgbClr val="FFFFFF">
                    <a:alpha val="0"/>
                    <a:alpha val="2520"/>
                  </a:srgbClr>
                </a:gs>
                <a:gs pos="100000">
                  <a:srgbClr val="FFFFFF">
                    <a:alpha val="0"/>
                    <a:alpha val="252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17"/>
            <p:cNvSpPr/>
            <p:nvPr/>
          </p:nvSpPr>
          <p:spPr>
            <a:xfrm>
              <a:off x="8060225" y="47350"/>
              <a:ext cx="984300" cy="984300"/>
            </a:xfrm>
            <a:prstGeom prst="ellipse">
              <a:avLst/>
            </a:prstGeom>
            <a:gradFill>
              <a:gsLst>
                <a:gs pos="0">
                  <a:srgbClr val="FFFFFF">
                    <a:alpha val="12549"/>
                    <a:alpha val="2520"/>
                  </a:srgbClr>
                </a:gs>
                <a:gs pos="50000">
                  <a:srgbClr val="FFFFFF">
                    <a:alpha val="0"/>
                    <a:alpha val="2520"/>
                  </a:srgbClr>
                </a:gs>
                <a:gs pos="100000">
                  <a:srgbClr val="FFFFFF">
                    <a:alpha val="0"/>
                    <a:alpha val="252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17"/>
            <p:cNvSpPr/>
            <p:nvPr/>
          </p:nvSpPr>
          <p:spPr>
            <a:xfrm>
              <a:off x="556175" y="2288475"/>
              <a:ext cx="984300" cy="984300"/>
            </a:xfrm>
            <a:prstGeom prst="ellipse">
              <a:avLst/>
            </a:prstGeom>
            <a:gradFill>
              <a:gsLst>
                <a:gs pos="0">
                  <a:srgbClr val="FFFFFF">
                    <a:alpha val="12549"/>
                    <a:alpha val="2520"/>
                  </a:srgbClr>
                </a:gs>
                <a:gs pos="50000">
                  <a:srgbClr val="FFFFFF">
                    <a:alpha val="0"/>
                    <a:alpha val="2520"/>
                  </a:srgbClr>
                </a:gs>
                <a:gs pos="100000">
                  <a:srgbClr val="FFFFFF">
                    <a:alpha val="0"/>
                    <a:alpha val="252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7" name="Google Shape;517;p17"/>
          <p:cNvGrpSpPr/>
          <p:nvPr/>
        </p:nvGrpSpPr>
        <p:grpSpPr>
          <a:xfrm>
            <a:off x="8709675" y="670900"/>
            <a:ext cx="257100" cy="3465800"/>
            <a:chOff x="261425" y="1395525"/>
            <a:chExt cx="257100" cy="3465800"/>
          </a:xfrm>
        </p:grpSpPr>
        <p:sp>
          <p:nvSpPr>
            <p:cNvPr id="518" name="Google Shape;518;p17"/>
            <p:cNvSpPr/>
            <p:nvPr/>
          </p:nvSpPr>
          <p:spPr>
            <a:xfrm>
              <a:off x="381300" y="1516925"/>
              <a:ext cx="17400" cy="33444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56078"/>
                  </a:srgbClr>
                </a:gs>
                <a:gs pos="51000">
                  <a:srgbClr val="FFFFFF">
                    <a:alpha val="3882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17"/>
            <p:cNvSpPr/>
            <p:nvPr/>
          </p:nvSpPr>
          <p:spPr>
            <a:xfrm>
              <a:off x="261425" y="1395525"/>
              <a:ext cx="257100" cy="2571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3000">
                  <a:srgbClr val="FFFFFF">
                    <a:alpha val="17647"/>
                  </a:srgbClr>
                </a:gs>
                <a:gs pos="41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0" name="Google Shape;520;p17"/>
          <p:cNvGrpSpPr/>
          <p:nvPr/>
        </p:nvGrpSpPr>
        <p:grpSpPr>
          <a:xfrm>
            <a:off x="3756638" y="4690175"/>
            <a:ext cx="257100" cy="1832375"/>
            <a:chOff x="1365450" y="3205275"/>
            <a:chExt cx="257100" cy="1832375"/>
          </a:xfrm>
        </p:grpSpPr>
        <p:sp>
          <p:nvSpPr>
            <p:cNvPr id="521" name="Google Shape;521;p17"/>
            <p:cNvSpPr/>
            <p:nvPr/>
          </p:nvSpPr>
          <p:spPr>
            <a:xfrm>
              <a:off x="1485300" y="3337250"/>
              <a:ext cx="17400" cy="17004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56078"/>
                  </a:srgbClr>
                </a:gs>
                <a:gs pos="51000">
                  <a:srgbClr val="FFFFFF">
                    <a:alpha val="3882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17"/>
            <p:cNvSpPr/>
            <p:nvPr/>
          </p:nvSpPr>
          <p:spPr>
            <a:xfrm>
              <a:off x="1365450" y="3205275"/>
              <a:ext cx="257100" cy="2571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3000">
                  <a:srgbClr val="FFFFFF">
                    <a:alpha val="17647"/>
                  </a:srgbClr>
                </a:gs>
                <a:gs pos="41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3" name="Google Shape;523;p17"/>
          <p:cNvGrpSpPr/>
          <p:nvPr/>
        </p:nvGrpSpPr>
        <p:grpSpPr>
          <a:xfrm>
            <a:off x="4350988" y="4604000"/>
            <a:ext cx="257100" cy="1832375"/>
            <a:chOff x="1365450" y="3205275"/>
            <a:chExt cx="257100" cy="1832375"/>
          </a:xfrm>
        </p:grpSpPr>
        <p:sp>
          <p:nvSpPr>
            <p:cNvPr id="524" name="Google Shape;524;p17"/>
            <p:cNvSpPr/>
            <p:nvPr/>
          </p:nvSpPr>
          <p:spPr>
            <a:xfrm>
              <a:off x="1485300" y="3337250"/>
              <a:ext cx="17400" cy="17004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56078"/>
                  </a:srgbClr>
                </a:gs>
                <a:gs pos="51000">
                  <a:srgbClr val="FFFFFF">
                    <a:alpha val="3882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17"/>
            <p:cNvSpPr/>
            <p:nvPr/>
          </p:nvSpPr>
          <p:spPr>
            <a:xfrm>
              <a:off x="1365450" y="3205275"/>
              <a:ext cx="257100" cy="2571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3000">
                  <a:srgbClr val="FFFFFF">
                    <a:alpha val="17647"/>
                  </a:srgbClr>
                </a:gs>
                <a:gs pos="41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6" name="Google Shape;526;p17"/>
          <p:cNvGrpSpPr/>
          <p:nvPr/>
        </p:nvGrpSpPr>
        <p:grpSpPr>
          <a:xfrm>
            <a:off x="4997913" y="4785500"/>
            <a:ext cx="257100" cy="1832375"/>
            <a:chOff x="1365450" y="3205275"/>
            <a:chExt cx="257100" cy="1832375"/>
          </a:xfrm>
        </p:grpSpPr>
        <p:sp>
          <p:nvSpPr>
            <p:cNvPr id="527" name="Google Shape;527;p17"/>
            <p:cNvSpPr/>
            <p:nvPr/>
          </p:nvSpPr>
          <p:spPr>
            <a:xfrm>
              <a:off x="1485300" y="3337250"/>
              <a:ext cx="17400" cy="17004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56078"/>
                  </a:srgbClr>
                </a:gs>
                <a:gs pos="51000">
                  <a:srgbClr val="FFFFFF">
                    <a:alpha val="3882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17"/>
            <p:cNvSpPr/>
            <p:nvPr/>
          </p:nvSpPr>
          <p:spPr>
            <a:xfrm>
              <a:off x="1365450" y="3205275"/>
              <a:ext cx="257100" cy="2571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3000">
                  <a:srgbClr val="FFFFFF">
                    <a:alpha val="17647"/>
                  </a:srgbClr>
                </a:gs>
                <a:gs pos="41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9" name="Google Shape;529;p17"/>
          <p:cNvGrpSpPr/>
          <p:nvPr/>
        </p:nvGrpSpPr>
        <p:grpSpPr>
          <a:xfrm>
            <a:off x="8886888" y="1655563"/>
            <a:ext cx="257100" cy="1832375"/>
            <a:chOff x="1365450" y="3205275"/>
            <a:chExt cx="257100" cy="1832375"/>
          </a:xfrm>
        </p:grpSpPr>
        <p:sp>
          <p:nvSpPr>
            <p:cNvPr id="530" name="Google Shape;530;p17"/>
            <p:cNvSpPr/>
            <p:nvPr/>
          </p:nvSpPr>
          <p:spPr>
            <a:xfrm>
              <a:off x="1485300" y="3337250"/>
              <a:ext cx="17400" cy="17004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56078"/>
                  </a:srgbClr>
                </a:gs>
                <a:gs pos="51000">
                  <a:srgbClr val="FFFFFF">
                    <a:alpha val="3882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17"/>
            <p:cNvSpPr/>
            <p:nvPr/>
          </p:nvSpPr>
          <p:spPr>
            <a:xfrm>
              <a:off x="1365450" y="3205275"/>
              <a:ext cx="257100" cy="2571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3000">
                  <a:srgbClr val="FFFFFF">
                    <a:alpha val="17647"/>
                  </a:srgbClr>
                </a:gs>
                <a:gs pos="41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2" name="Google Shape;532;p17"/>
          <p:cNvGrpSpPr/>
          <p:nvPr/>
        </p:nvGrpSpPr>
        <p:grpSpPr>
          <a:xfrm>
            <a:off x="99038" y="3179350"/>
            <a:ext cx="257100" cy="1832375"/>
            <a:chOff x="1365450" y="3205275"/>
            <a:chExt cx="257100" cy="1832375"/>
          </a:xfrm>
        </p:grpSpPr>
        <p:sp>
          <p:nvSpPr>
            <p:cNvPr id="533" name="Google Shape;533;p17"/>
            <p:cNvSpPr/>
            <p:nvPr/>
          </p:nvSpPr>
          <p:spPr>
            <a:xfrm>
              <a:off x="1485300" y="3337250"/>
              <a:ext cx="17400" cy="17004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56078"/>
                  </a:srgbClr>
                </a:gs>
                <a:gs pos="51000">
                  <a:srgbClr val="FFFFFF">
                    <a:alpha val="3882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17"/>
            <p:cNvSpPr/>
            <p:nvPr/>
          </p:nvSpPr>
          <p:spPr>
            <a:xfrm>
              <a:off x="1365450" y="3205275"/>
              <a:ext cx="257100" cy="2571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3000">
                  <a:srgbClr val="FFFFFF">
                    <a:alpha val="17647"/>
                  </a:srgbClr>
                </a:gs>
                <a:gs pos="41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5" name="Google Shape;535;p17"/>
          <p:cNvGrpSpPr/>
          <p:nvPr/>
        </p:nvGrpSpPr>
        <p:grpSpPr>
          <a:xfrm>
            <a:off x="8496150" y="2136400"/>
            <a:ext cx="257100" cy="3465800"/>
            <a:chOff x="261425" y="1395525"/>
            <a:chExt cx="257100" cy="3465800"/>
          </a:xfrm>
        </p:grpSpPr>
        <p:sp>
          <p:nvSpPr>
            <p:cNvPr id="536" name="Google Shape;536;p17"/>
            <p:cNvSpPr/>
            <p:nvPr/>
          </p:nvSpPr>
          <p:spPr>
            <a:xfrm>
              <a:off x="381300" y="1516925"/>
              <a:ext cx="17400" cy="33444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56078"/>
                  </a:srgbClr>
                </a:gs>
                <a:gs pos="51000">
                  <a:srgbClr val="FFFFFF">
                    <a:alpha val="3882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17"/>
            <p:cNvSpPr/>
            <p:nvPr/>
          </p:nvSpPr>
          <p:spPr>
            <a:xfrm>
              <a:off x="261425" y="1395525"/>
              <a:ext cx="257100" cy="2571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3000">
                  <a:srgbClr val="FFFFFF">
                    <a:alpha val="17647"/>
                  </a:srgbClr>
                </a:gs>
                <a:gs pos="41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8" name="Google Shape;538;p17"/>
          <p:cNvGrpSpPr/>
          <p:nvPr/>
        </p:nvGrpSpPr>
        <p:grpSpPr>
          <a:xfrm>
            <a:off x="518525" y="2217525"/>
            <a:ext cx="257100" cy="1821800"/>
            <a:chOff x="829225" y="2863075"/>
            <a:chExt cx="257100" cy="1821800"/>
          </a:xfrm>
        </p:grpSpPr>
        <p:sp>
          <p:nvSpPr>
            <p:cNvPr id="539" name="Google Shape;539;p17"/>
            <p:cNvSpPr/>
            <p:nvPr/>
          </p:nvSpPr>
          <p:spPr>
            <a:xfrm>
              <a:off x="949075" y="2984475"/>
              <a:ext cx="17400" cy="17004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56078"/>
                  </a:srgbClr>
                </a:gs>
                <a:gs pos="51000">
                  <a:srgbClr val="FFFFFF">
                    <a:alpha val="3882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17"/>
            <p:cNvSpPr/>
            <p:nvPr/>
          </p:nvSpPr>
          <p:spPr>
            <a:xfrm>
              <a:off x="829225" y="2863075"/>
              <a:ext cx="257100" cy="2571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3000">
                  <a:srgbClr val="FFFFFF">
                    <a:alpha val="17647"/>
                  </a:srgbClr>
                </a:gs>
                <a:gs pos="41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1" name="Google Shape;541;p17"/>
          <p:cNvSpPr/>
          <p:nvPr/>
        </p:nvSpPr>
        <p:spPr>
          <a:xfrm>
            <a:off x="4783975" y="3272775"/>
            <a:ext cx="2430300" cy="2240700"/>
          </a:xfrm>
          <a:prstGeom prst="ellipse">
            <a:avLst/>
          </a:prstGeom>
          <a:gradFill>
            <a:gsLst>
              <a:gs pos="0">
                <a:srgbClr val="131F63">
                  <a:alpha val="2520"/>
                </a:srgbClr>
              </a:gs>
              <a:gs pos="74000">
                <a:srgbClr val="131F63">
                  <a:alpha val="0"/>
                  <a:alpha val="2520"/>
                </a:srgbClr>
              </a:gs>
              <a:gs pos="100000">
                <a:srgbClr val="131F63">
                  <a:alpha val="0"/>
                  <a:alpha val="252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1_1"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3" name="Google Shape;543;p18"/>
          <p:cNvPicPr preferRelativeResize="0"/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91723"/>
            <a:ext cx="9144003" cy="4152306"/>
          </a:xfrm>
          <a:prstGeom prst="rect">
            <a:avLst/>
          </a:prstGeom>
          <a:noFill/>
          <a:ln>
            <a:noFill/>
          </a:ln>
        </p:spPr>
      </p:pic>
      <p:sp>
        <p:nvSpPr>
          <p:cNvPr id="544" name="Google Shape;544;p18"/>
          <p:cNvSpPr/>
          <p:nvPr/>
        </p:nvSpPr>
        <p:spPr>
          <a:xfrm>
            <a:off x="1985225" y="3991723"/>
            <a:ext cx="2171700" cy="2009100"/>
          </a:xfrm>
          <a:prstGeom prst="ellipse">
            <a:avLst/>
          </a:prstGeom>
          <a:gradFill>
            <a:gsLst>
              <a:gs pos="0">
                <a:srgbClr val="1155CC">
                  <a:alpha val="54117"/>
                  <a:alpha val="2520"/>
                </a:srgbClr>
              </a:gs>
              <a:gs pos="50000">
                <a:srgbClr val="1155CC">
                  <a:alpha val="0"/>
                  <a:alpha val="2520"/>
                </a:srgbClr>
              </a:gs>
              <a:gs pos="100000">
                <a:srgbClr val="1155CC">
                  <a:alpha val="0"/>
                  <a:alpha val="252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5" name="Google Shape;545;p18"/>
          <p:cNvSpPr/>
          <p:nvPr/>
        </p:nvSpPr>
        <p:spPr>
          <a:xfrm>
            <a:off x="7030088" y="4136698"/>
            <a:ext cx="2171700" cy="2009100"/>
          </a:xfrm>
          <a:prstGeom prst="ellipse">
            <a:avLst/>
          </a:prstGeom>
          <a:gradFill>
            <a:gsLst>
              <a:gs pos="0">
                <a:srgbClr val="1155CC">
                  <a:alpha val="54117"/>
                  <a:alpha val="2520"/>
                </a:srgbClr>
              </a:gs>
              <a:gs pos="50000">
                <a:srgbClr val="1155CC">
                  <a:alpha val="0"/>
                  <a:alpha val="2520"/>
                </a:srgbClr>
              </a:gs>
              <a:gs pos="100000">
                <a:srgbClr val="1155CC">
                  <a:alpha val="0"/>
                  <a:alpha val="252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46" name="Google Shape;546;p18"/>
          <p:cNvGrpSpPr/>
          <p:nvPr/>
        </p:nvGrpSpPr>
        <p:grpSpPr>
          <a:xfrm>
            <a:off x="167050" y="1395525"/>
            <a:ext cx="257100" cy="3465800"/>
            <a:chOff x="261425" y="1395525"/>
            <a:chExt cx="257100" cy="3465800"/>
          </a:xfrm>
        </p:grpSpPr>
        <p:sp>
          <p:nvSpPr>
            <p:cNvPr id="547" name="Google Shape;547;p18"/>
            <p:cNvSpPr/>
            <p:nvPr/>
          </p:nvSpPr>
          <p:spPr>
            <a:xfrm>
              <a:off x="381300" y="1516925"/>
              <a:ext cx="17400" cy="33444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56078"/>
                  </a:srgbClr>
                </a:gs>
                <a:gs pos="51000">
                  <a:srgbClr val="FFFFFF">
                    <a:alpha val="3882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18"/>
            <p:cNvSpPr/>
            <p:nvPr/>
          </p:nvSpPr>
          <p:spPr>
            <a:xfrm>
              <a:off x="261425" y="1395525"/>
              <a:ext cx="257100" cy="2571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3000">
                  <a:srgbClr val="FFFFFF">
                    <a:alpha val="17647"/>
                  </a:srgbClr>
                </a:gs>
                <a:gs pos="41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9" name="Google Shape;549;p18"/>
          <p:cNvGrpSpPr/>
          <p:nvPr/>
        </p:nvGrpSpPr>
        <p:grpSpPr>
          <a:xfrm flipH="1">
            <a:off x="-657625" y="-331550"/>
            <a:ext cx="10178650" cy="3652413"/>
            <a:chOff x="322075" y="-331550"/>
            <a:chExt cx="10178650" cy="3652413"/>
          </a:xfrm>
        </p:grpSpPr>
        <p:sp>
          <p:nvSpPr>
            <p:cNvPr id="550" name="Google Shape;550;p18"/>
            <p:cNvSpPr/>
            <p:nvPr/>
          </p:nvSpPr>
          <p:spPr>
            <a:xfrm>
              <a:off x="322075" y="284375"/>
              <a:ext cx="899700" cy="899700"/>
            </a:xfrm>
            <a:prstGeom prst="ellipse">
              <a:avLst/>
            </a:prstGeom>
            <a:gradFill>
              <a:gsLst>
                <a:gs pos="0">
                  <a:srgbClr val="FFFFFF">
                    <a:alpha val="12549"/>
                    <a:alpha val="2520"/>
                  </a:srgbClr>
                </a:gs>
                <a:gs pos="50000">
                  <a:srgbClr val="FFFFFF">
                    <a:alpha val="0"/>
                    <a:alpha val="2520"/>
                  </a:srgbClr>
                </a:gs>
                <a:gs pos="100000">
                  <a:srgbClr val="FFFFFF">
                    <a:alpha val="0"/>
                    <a:alpha val="252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18"/>
            <p:cNvSpPr/>
            <p:nvPr/>
          </p:nvSpPr>
          <p:spPr>
            <a:xfrm>
              <a:off x="4778975" y="-137400"/>
              <a:ext cx="984300" cy="984300"/>
            </a:xfrm>
            <a:prstGeom prst="ellipse">
              <a:avLst/>
            </a:prstGeom>
            <a:gradFill>
              <a:gsLst>
                <a:gs pos="0">
                  <a:srgbClr val="FFFFFF">
                    <a:alpha val="12549"/>
                    <a:alpha val="2520"/>
                  </a:srgbClr>
                </a:gs>
                <a:gs pos="50000">
                  <a:srgbClr val="FFFFFF">
                    <a:alpha val="0"/>
                    <a:alpha val="2520"/>
                  </a:srgbClr>
                </a:gs>
                <a:gs pos="100000">
                  <a:srgbClr val="FFFFFF">
                    <a:alpha val="0"/>
                    <a:alpha val="252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18"/>
            <p:cNvSpPr/>
            <p:nvPr/>
          </p:nvSpPr>
          <p:spPr>
            <a:xfrm>
              <a:off x="8962925" y="1783063"/>
              <a:ext cx="1537800" cy="1537800"/>
            </a:xfrm>
            <a:prstGeom prst="ellipse">
              <a:avLst/>
            </a:prstGeom>
            <a:gradFill>
              <a:gsLst>
                <a:gs pos="0">
                  <a:srgbClr val="FFFFFF">
                    <a:alpha val="12549"/>
                    <a:alpha val="2520"/>
                  </a:srgbClr>
                </a:gs>
                <a:gs pos="50000">
                  <a:srgbClr val="FFFFFF">
                    <a:alpha val="0"/>
                    <a:alpha val="2520"/>
                  </a:srgbClr>
                </a:gs>
                <a:gs pos="100000">
                  <a:srgbClr val="FFFFFF">
                    <a:alpha val="0"/>
                    <a:alpha val="252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18"/>
            <p:cNvSpPr/>
            <p:nvPr/>
          </p:nvSpPr>
          <p:spPr>
            <a:xfrm>
              <a:off x="8316875" y="-331550"/>
              <a:ext cx="984300" cy="984300"/>
            </a:xfrm>
            <a:prstGeom prst="ellipse">
              <a:avLst/>
            </a:prstGeom>
            <a:gradFill>
              <a:gsLst>
                <a:gs pos="0">
                  <a:srgbClr val="FFFFFF">
                    <a:alpha val="12549"/>
                    <a:alpha val="2520"/>
                  </a:srgbClr>
                </a:gs>
                <a:gs pos="50000">
                  <a:srgbClr val="FFFFFF">
                    <a:alpha val="0"/>
                    <a:alpha val="2520"/>
                  </a:srgbClr>
                </a:gs>
                <a:gs pos="100000">
                  <a:srgbClr val="FFFFFF">
                    <a:alpha val="0"/>
                    <a:alpha val="252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18"/>
            <p:cNvSpPr/>
            <p:nvPr/>
          </p:nvSpPr>
          <p:spPr>
            <a:xfrm>
              <a:off x="671175" y="2059813"/>
              <a:ext cx="984300" cy="984300"/>
            </a:xfrm>
            <a:prstGeom prst="ellipse">
              <a:avLst/>
            </a:prstGeom>
            <a:gradFill>
              <a:gsLst>
                <a:gs pos="0">
                  <a:srgbClr val="FFFFFF">
                    <a:alpha val="12549"/>
                    <a:alpha val="2520"/>
                  </a:srgbClr>
                </a:gs>
                <a:gs pos="50000">
                  <a:srgbClr val="FFFFFF">
                    <a:alpha val="0"/>
                    <a:alpha val="2520"/>
                  </a:srgbClr>
                </a:gs>
                <a:gs pos="100000">
                  <a:srgbClr val="FFFFFF">
                    <a:alpha val="0"/>
                    <a:alpha val="252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5" name="Google Shape;555;p18"/>
          <p:cNvGrpSpPr/>
          <p:nvPr/>
        </p:nvGrpSpPr>
        <p:grpSpPr>
          <a:xfrm>
            <a:off x="424150" y="2217525"/>
            <a:ext cx="257100" cy="1821800"/>
            <a:chOff x="829225" y="2863075"/>
            <a:chExt cx="257100" cy="1821800"/>
          </a:xfrm>
        </p:grpSpPr>
        <p:sp>
          <p:nvSpPr>
            <p:cNvPr id="556" name="Google Shape;556;p18"/>
            <p:cNvSpPr/>
            <p:nvPr/>
          </p:nvSpPr>
          <p:spPr>
            <a:xfrm>
              <a:off x="949075" y="2984475"/>
              <a:ext cx="17400" cy="17004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56078"/>
                  </a:srgbClr>
                </a:gs>
                <a:gs pos="51000">
                  <a:srgbClr val="FFFFFF">
                    <a:alpha val="3882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18"/>
            <p:cNvSpPr/>
            <p:nvPr/>
          </p:nvSpPr>
          <p:spPr>
            <a:xfrm>
              <a:off x="829225" y="2863075"/>
              <a:ext cx="257100" cy="2571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3000">
                  <a:srgbClr val="FFFFFF">
                    <a:alpha val="17647"/>
                  </a:srgbClr>
                </a:gs>
                <a:gs pos="41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8" name="Google Shape;558;p18"/>
          <p:cNvGrpSpPr/>
          <p:nvPr/>
        </p:nvGrpSpPr>
        <p:grpSpPr>
          <a:xfrm>
            <a:off x="8709675" y="670900"/>
            <a:ext cx="257100" cy="3465800"/>
            <a:chOff x="261425" y="1395525"/>
            <a:chExt cx="257100" cy="3465800"/>
          </a:xfrm>
        </p:grpSpPr>
        <p:sp>
          <p:nvSpPr>
            <p:cNvPr id="559" name="Google Shape;559;p18"/>
            <p:cNvSpPr/>
            <p:nvPr/>
          </p:nvSpPr>
          <p:spPr>
            <a:xfrm>
              <a:off x="381300" y="1516925"/>
              <a:ext cx="17400" cy="33444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56078"/>
                  </a:srgbClr>
                </a:gs>
                <a:gs pos="51000">
                  <a:srgbClr val="FFFFFF">
                    <a:alpha val="3882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18"/>
            <p:cNvSpPr/>
            <p:nvPr/>
          </p:nvSpPr>
          <p:spPr>
            <a:xfrm>
              <a:off x="261425" y="1395525"/>
              <a:ext cx="257100" cy="2571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3000">
                  <a:srgbClr val="FFFFFF">
                    <a:alpha val="17647"/>
                  </a:srgbClr>
                </a:gs>
                <a:gs pos="41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1" name="Google Shape;561;p18"/>
          <p:cNvGrpSpPr/>
          <p:nvPr/>
        </p:nvGrpSpPr>
        <p:grpSpPr>
          <a:xfrm>
            <a:off x="4410275" y="4246400"/>
            <a:ext cx="257100" cy="1832375"/>
            <a:chOff x="1365450" y="3205275"/>
            <a:chExt cx="257100" cy="1832375"/>
          </a:xfrm>
        </p:grpSpPr>
        <p:sp>
          <p:nvSpPr>
            <p:cNvPr id="562" name="Google Shape;562;p18"/>
            <p:cNvSpPr/>
            <p:nvPr/>
          </p:nvSpPr>
          <p:spPr>
            <a:xfrm>
              <a:off x="1485300" y="3337250"/>
              <a:ext cx="17400" cy="17004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56078"/>
                  </a:srgbClr>
                </a:gs>
                <a:gs pos="51000">
                  <a:srgbClr val="FFFFFF">
                    <a:alpha val="3882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18"/>
            <p:cNvSpPr/>
            <p:nvPr/>
          </p:nvSpPr>
          <p:spPr>
            <a:xfrm>
              <a:off x="1365450" y="3205275"/>
              <a:ext cx="257100" cy="2571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3000">
                  <a:srgbClr val="FFFFFF">
                    <a:alpha val="17647"/>
                  </a:srgbClr>
                </a:gs>
                <a:gs pos="41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4" name="Google Shape;564;p18"/>
          <p:cNvGrpSpPr/>
          <p:nvPr/>
        </p:nvGrpSpPr>
        <p:grpSpPr>
          <a:xfrm>
            <a:off x="5070925" y="4039325"/>
            <a:ext cx="257100" cy="1832375"/>
            <a:chOff x="1365450" y="3205275"/>
            <a:chExt cx="257100" cy="1832375"/>
          </a:xfrm>
        </p:grpSpPr>
        <p:sp>
          <p:nvSpPr>
            <p:cNvPr id="565" name="Google Shape;565;p18"/>
            <p:cNvSpPr/>
            <p:nvPr/>
          </p:nvSpPr>
          <p:spPr>
            <a:xfrm>
              <a:off x="1485300" y="3337250"/>
              <a:ext cx="17400" cy="17004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56078"/>
                  </a:srgbClr>
                </a:gs>
                <a:gs pos="51000">
                  <a:srgbClr val="FFFFFF">
                    <a:alpha val="3882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18"/>
            <p:cNvSpPr/>
            <p:nvPr/>
          </p:nvSpPr>
          <p:spPr>
            <a:xfrm>
              <a:off x="1365450" y="3205275"/>
              <a:ext cx="257100" cy="2571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3000">
                  <a:srgbClr val="FFFFFF">
                    <a:alpha val="17647"/>
                  </a:srgbClr>
                </a:gs>
                <a:gs pos="41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7" name="Google Shape;567;p18"/>
          <p:cNvGrpSpPr/>
          <p:nvPr/>
        </p:nvGrpSpPr>
        <p:grpSpPr>
          <a:xfrm>
            <a:off x="8511013" y="2834125"/>
            <a:ext cx="257100" cy="1832375"/>
            <a:chOff x="1365450" y="3205275"/>
            <a:chExt cx="257100" cy="1832375"/>
          </a:xfrm>
        </p:grpSpPr>
        <p:sp>
          <p:nvSpPr>
            <p:cNvPr id="568" name="Google Shape;568;p18"/>
            <p:cNvSpPr/>
            <p:nvPr/>
          </p:nvSpPr>
          <p:spPr>
            <a:xfrm>
              <a:off x="1485300" y="3337250"/>
              <a:ext cx="17400" cy="17004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56078"/>
                  </a:srgbClr>
                </a:gs>
                <a:gs pos="51000">
                  <a:srgbClr val="FFFFFF">
                    <a:alpha val="3882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18"/>
            <p:cNvSpPr/>
            <p:nvPr/>
          </p:nvSpPr>
          <p:spPr>
            <a:xfrm>
              <a:off x="1365450" y="3205275"/>
              <a:ext cx="257100" cy="2571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3000">
                  <a:srgbClr val="FFFFFF">
                    <a:alpha val="17647"/>
                  </a:srgbClr>
                </a:gs>
                <a:gs pos="41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0" name="Google Shape;570;p18"/>
          <p:cNvSpPr/>
          <p:nvPr/>
        </p:nvSpPr>
        <p:spPr>
          <a:xfrm>
            <a:off x="1198950" y="-1755206"/>
            <a:ext cx="3099600" cy="2867400"/>
          </a:xfrm>
          <a:prstGeom prst="ellipse">
            <a:avLst/>
          </a:prstGeom>
          <a:gradFill>
            <a:gsLst>
              <a:gs pos="0">
                <a:srgbClr val="1155CC">
                  <a:alpha val="54117"/>
                  <a:alpha val="2520"/>
                </a:srgbClr>
              </a:gs>
              <a:gs pos="50000">
                <a:srgbClr val="1155CC">
                  <a:alpha val="0"/>
                  <a:alpha val="2520"/>
                </a:srgbClr>
              </a:gs>
              <a:gs pos="100000">
                <a:srgbClr val="1155CC">
                  <a:alpha val="0"/>
                  <a:alpha val="252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1" name="Google Shape;571;p18"/>
          <p:cNvSpPr txBox="1">
            <a:spLocks noGrp="1"/>
          </p:cNvSpPr>
          <p:nvPr>
            <p:ph type="subTitle" idx="1"/>
          </p:nvPr>
        </p:nvSpPr>
        <p:spPr>
          <a:xfrm>
            <a:off x="1731852" y="1800875"/>
            <a:ext cx="2678400" cy="104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72" name="Google Shape;572;p18"/>
          <p:cNvSpPr txBox="1">
            <a:spLocks noGrp="1"/>
          </p:cNvSpPr>
          <p:nvPr>
            <p:ph type="subTitle" idx="2"/>
          </p:nvPr>
        </p:nvSpPr>
        <p:spPr>
          <a:xfrm>
            <a:off x="5509198" y="1800877"/>
            <a:ext cx="2678400" cy="104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73" name="Google Shape;573;p18"/>
          <p:cNvSpPr txBox="1">
            <a:spLocks noGrp="1"/>
          </p:cNvSpPr>
          <p:nvPr>
            <p:ph type="subTitle" idx="3"/>
          </p:nvPr>
        </p:nvSpPr>
        <p:spPr>
          <a:xfrm>
            <a:off x="1731877" y="1466150"/>
            <a:ext cx="2678400" cy="42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Abel"/>
              <a:buNone/>
              <a:defRPr sz="2000" b="1">
                <a:latin typeface="Abel"/>
                <a:ea typeface="Abel"/>
                <a:cs typeface="Abel"/>
                <a:sym typeface="Abel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Font typeface="Abel"/>
              <a:buNone/>
              <a:defRPr b="1">
                <a:latin typeface="Abel"/>
                <a:ea typeface="Abel"/>
                <a:cs typeface="Abel"/>
                <a:sym typeface="Abel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Font typeface="Abel"/>
              <a:buNone/>
              <a:defRPr b="1">
                <a:latin typeface="Abel"/>
                <a:ea typeface="Abel"/>
                <a:cs typeface="Abel"/>
                <a:sym typeface="Abel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Font typeface="Abel"/>
              <a:buNone/>
              <a:defRPr b="1">
                <a:latin typeface="Abel"/>
                <a:ea typeface="Abel"/>
                <a:cs typeface="Abel"/>
                <a:sym typeface="Abel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Font typeface="Abel"/>
              <a:buNone/>
              <a:defRPr b="1">
                <a:latin typeface="Abel"/>
                <a:ea typeface="Abel"/>
                <a:cs typeface="Abel"/>
                <a:sym typeface="Abel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Font typeface="Abel"/>
              <a:buNone/>
              <a:defRPr b="1">
                <a:latin typeface="Abel"/>
                <a:ea typeface="Abel"/>
                <a:cs typeface="Abel"/>
                <a:sym typeface="Abel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Font typeface="Abel"/>
              <a:buNone/>
              <a:defRPr b="1">
                <a:latin typeface="Abel"/>
                <a:ea typeface="Abel"/>
                <a:cs typeface="Abel"/>
                <a:sym typeface="Abel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Font typeface="Abel"/>
              <a:buNone/>
              <a:defRPr b="1">
                <a:latin typeface="Abel"/>
                <a:ea typeface="Abel"/>
                <a:cs typeface="Abel"/>
                <a:sym typeface="Abel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Font typeface="Abel"/>
              <a:buNone/>
              <a:defRPr b="1"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  <p:sp>
        <p:nvSpPr>
          <p:cNvPr id="574" name="Google Shape;574;p18"/>
          <p:cNvSpPr txBox="1">
            <a:spLocks noGrp="1"/>
          </p:cNvSpPr>
          <p:nvPr>
            <p:ph type="subTitle" idx="4"/>
          </p:nvPr>
        </p:nvSpPr>
        <p:spPr>
          <a:xfrm>
            <a:off x="5509206" y="1466150"/>
            <a:ext cx="2678400" cy="42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Abel"/>
              <a:buNone/>
              <a:defRPr sz="2000" b="1">
                <a:latin typeface="Abel"/>
                <a:ea typeface="Abel"/>
                <a:cs typeface="Abel"/>
                <a:sym typeface="Abel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Font typeface="Abel"/>
              <a:buNone/>
              <a:defRPr b="1">
                <a:latin typeface="Abel"/>
                <a:ea typeface="Abel"/>
                <a:cs typeface="Abel"/>
                <a:sym typeface="Abel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Font typeface="Abel"/>
              <a:buNone/>
              <a:defRPr b="1">
                <a:latin typeface="Abel"/>
                <a:ea typeface="Abel"/>
                <a:cs typeface="Abel"/>
                <a:sym typeface="Abel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Font typeface="Abel"/>
              <a:buNone/>
              <a:defRPr b="1">
                <a:latin typeface="Abel"/>
                <a:ea typeface="Abel"/>
                <a:cs typeface="Abel"/>
                <a:sym typeface="Abel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Font typeface="Abel"/>
              <a:buNone/>
              <a:defRPr b="1">
                <a:latin typeface="Abel"/>
                <a:ea typeface="Abel"/>
                <a:cs typeface="Abel"/>
                <a:sym typeface="Abel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Font typeface="Abel"/>
              <a:buNone/>
              <a:defRPr b="1">
                <a:latin typeface="Abel"/>
                <a:ea typeface="Abel"/>
                <a:cs typeface="Abel"/>
                <a:sym typeface="Abel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Font typeface="Abel"/>
              <a:buNone/>
              <a:defRPr b="1">
                <a:latin typeface="Abel"/>
                <a:ea typeface="Abel"/>
                <a:cs typeface="Abel"/>
                <a:sym typeface="Abel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Font typeface="Abel"/>
              <a:buNone/>
              <a:defRPr b="1">
                <a:latin typeface="Abel"/>
                <a:ea typeface="Abel"/>
                <a:cs typeface="Abel"/>
                <a:sym typeface="Abel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Font typeface="Abel"/>
              <a:buNone/>
              <a:defRPr b="1"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  <p:sp>
        <p:nvSpPr>
          <p:cNvPr id="575" name="Google Shape;575;p18"/>
          <p:cNvSpPr txBox="1">
            <a:spLocks noGrp="1"/>
          </p:cNvSpPr>
          <p:nvPr>
            <p:ph type="title"/>
          </p:nvPr>
        </p:nvSpPr>
        <p:spPr>
          <a:xfrm>
            <a:off x="722375" y="539500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76" name="Google Shape;576;p18"/>
          <p:cNvSpPr txBox="1">
            <a:spLocks noGrp="1"/>
          </p:cNvSpPr>
          <p:nvPr>
            <p:ph type="subTitle" idx="5"/>
          </p:nvPr>
        </p:nvSpPr>
        <p:spPr>
          <a:xfrm>
            <a:off x="1731877" y="3274075"/>
            <a:ext cx="2678400" cy="104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77" name="Google Shape;577;p18"/>
          <p:cNvSpPr txBox="1">
            <a:spLocks noGrp="1"/>
          </p:cNvSpPr>
          <p:nvPr>
            <p:ph type="subTitle" idx="6"/>
          </p:nvPr>
        </p:nvSpPr>
        <p:spPr>
          <a:xfrm>
            <a:off x="5509198" y="3274077"/>
            <a:ext cx="2678400" cy="104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78" name="Google Shape;578;p18"/>
          <p:cNvSpPr txBox="1">
            <a:spLocks noGrp="1"/>
          </p:cNvSpPr>
          <p:nvPr>
            <p:ph type="subTitle" idx="7"/>
          </p:nvPr>
        </p:nvSpPr>
        <p:spPr>
          <a:xfrm>
            <a:off x="1731877" y="2939500"/>
            <a:ext cx="2678400" cy="42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Abel"/>
              <a:buNone/>
              <a:defRPr sz="2000" b="1">
                <a:latin typeface="Abel"/>
                <a:ea typeface="Abel"/>
                <a:cs typeface="Abel"/>
                <a:sym typeface="Abel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Font typeface="Abel"/>
              <a:buNone/>
              <a:defRPr b="1">
                <a:latin typeface="Abel"/>
                <a:ea typeface="Abel"/>
                <a:cs typeface="Abel"/>
                <a:sym typeface="Abel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Font typeface="Abel"/>
              <a:buNone/>
              <a:defRPr b="1">
                <a:latin typeface="Abel"/>
                <a:ea typeface="Abel"/>
                <a:cs typeface="Abel"/>
                <a:sym typeface="Abel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Font typeface="Abel"/>
              <a:buNone/>
              <a:defRPr b="1">
                <a:latin typeface="Abel"/>
                <a:ea typeface="Abel"/>
                <a:cs typeface="Abel"/>
                <a:sym typeface="Abel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Font typeface="Abel"/>
              <a:buNone/>
              <a:defRPr b="1">
                <a:latin typeface="Abel"/>
                <a:ea typeface="Abel"/>
                <a:cs typeface="Abel"/>
                <a:sym typeface="Abel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Font typeface="Abel"/>
              <a:buNone/>
              <a:defRPr b="1">
                <a:latin typeface="Abel"/>
                <a:ea typeface="Abel"/>
                <a:cs typeface="Abel"/>
                <a:sym typeface="Abel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Font typeface="Abel"/>
              <a:buNone/>
              <a:defRPr b="1">
                <a:latin typeface="Abel"/>
                <a:ea typeface="Abel"/>
                <a:cs typeface="Abel"/>
                <a:sym typeface="Abel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Font typeface="Abel"/>
              <a:buNone/>
              <a:defRPr b="1">
                <a:latin typeface="Abel"/>
                <a:ea typeface="Abel"/>
                <a:cs typeface="Abel"/>
                <a:sym typeface="Abel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Font typeface="Abel"/>
              <a:buNone/>
              <a:defRPr b="1"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  <p:sp>
        <p:nvSpPr>
          <p:cNvPr id="579" name="Google Shape;579;p18"/>
          <p:cNvSpPr txBox="1">
            <a:spLocks noGrp="1"/>
          </p:cNvSpPr>
          <p:nvPr>
            <p:ph type="subTitle" idx="8"/>
          </p:nvPr>
        </p:nvSpPr>
        <p:spPr>
          <a:xfrm>
            <a:off x="5509206" y="2939500"/>
            <a:ext cx="2678400" cy="42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Abel"/>
              <a:buNone/>
              <a:defRPr sz="2000" b="1">
                <a:latin typeface="Abel"/>
                <a:ea typeface="Abel"/>
                <a:cs typeface="Abel"/>
                <a:sym typeface="Abel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Font typeface="Abel"/>
              <a:buNone/>
              <a:defRPr b="1">
                <a:latin typeface="Abel"/>
                <a:ea typeface="Abel"/>
                <a:cs typeface="Abel"/>
                <a:sym typeface="Abel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Font typeface="Abel"/>
              <a:buNone/>
              <a:defRPr b="1">
                <a:latin typeface="Abel"/>
                <a:ea typeface="Abel"/>
                <a:cs typeface="Abel"/>
                <a:sym typeface="Abel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Font typeface="Abel"/>
              <a:buNone/>
              <a:defRPr b="1">
                <a:latin typeface="Abel"/>
                <a:ea typeface="Abel"/>
                <a:cs typeface="Abel"/>
                <a:sym typeface="Abel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Font typeface="Abel"/>
              <a:buNone/>
              <a:defRPr b="1">
                <a:latin typeface="Abel"/>
                <a:ea typeface="Abel"/>
                <a:cs typeface="Abel"/>
                <a:sym typeface="Abel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Font typeface="Abel"/>
              <a:buNone/>
              <a:defRPr b="1">
                <a:latin typeface="Abel"/>
                <a:ea typeface="Abel"/>
                <a:cs typeface="Abel"/>
                <a:sym typeface="Abel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Font typeface="Abel"/>
              <a:buNone/>
              <a:defRPr b="1">
                <a:latin typeface="Abel"/>
                <a:ea typeface="Abel"/>
                <a:cs typeface="Abel"/>
                <a:sym typeface="Abel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Font typeface="Abel"/>
              <a:buNone/>
              <a:defRPr b="1">
                <a:latin typeface="Abel"/>
                <a:ea typeface="Abel"/>
                <a:cs typeface="Abel"/>
                <a:sym typeface="Abel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Font typeface="Abel"/>
              <a:buNone/>
              <a:defRPr b="1"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7"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7_1_1"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24"/>
          <p:cNvSpPr/>
          <p:nvPr/>
        </p:nvSpPr>
        <p:spPr>
          <a:xfrm>
            <a:off x="-234062" y="3502098"/>
            <a:ext cx="2171700" cy="2009100"/>
          </a:xfrm>
          <a:prstGeom prst="ellipse">
            <a:avLst/>
          </a:prstGeom>
          <a:gradFill>
            <a:gsLst>
              <a:gs pos="0">
                <a:srgbClr val="1155CC">
                  <a:alpha val="54117"/>
                  <a:alpha val="2520"/>
                </a:srgbClr>
              </a:gs>
              <a:gs pos="50000">
                <a:srgbClr val="1155CC">
                  <a:alpha val="0"/>
                  <a:alpha val="2520"/>
                </a:srgbClr>
              </a:gs>
              <a:gs pos="100000">
                <a:srgbClr val="1155CC">
                  <a:alpha val="0"/>
                  <a:alpha val="252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2" name="Google Shape;752;p24"/>
          <p:cNvSpPr/>
          <p:nvPr/>
        </p:nvSpPr>
        <p:spPr>
          <a:xfrm>
            <a:off x="5427263" y="3280948"/>
            <a:ext cx="2171700" cy="2009100"/>
          </a:xfrm>
          <a:prstGeom prst="ellipse">
            <a:avLst/>
          </a:prstGeom>
          <a:gradFill>
            <a:gsLst>
              <a:gs pos="0">
                <a:srgbClr val="1155CC">
                  <a:alpha val="54117"/>
                  <a:alpha val="2520"/>
                </a:srgbClr>
              </a:gs>
              <a:gs pos="50000">
                <a:srgbClr val="1155CC">
                  <a:alpha val="0"/>
                  <a:alpha val="2520"/>
                </a:srgbClr>
              </a:gs>
              <a:gs pos="100000">
                <a:srgbClr val="1155CC">
                  <a:alpha val="0"/>
                  <a:alpha val="252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53" name="Google Shape;753;p24"/>
          <p:cNvPicPr preferRelativeResize="0"/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3194623"/>
            <a:ext cx="9144003" cy="415230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54" name="Google Shape;754;p24"/>
          <p:cNvGrpSpPr/>
          <p:nvPr/>
        </p:nvGrpSpPr>
        <p:grpSpPr>
          <a:xfrm flipH="1">
            <a:off x="-315150" y="-504275"/>
            <a:ext cx="9505675" cy="3082650"/>
            <a:chOff x="446825" y="-331550"/>
            <a:chExt cx="9505675" cy="3082650"/>
          </a:xfrm>
        </p:grpSpPr>
        <p:sp>
          <p:nvSpPr>
            <p:cNvPr id="755" name="Google Shape;755;p24"/>
            <p:cNvSpPr/>
            <p:nvPr/>
          </p:nvSpPr>
          <p:spPr>
            <a:xfrm>
              <a:off x="1551425" y="304675"/>
              <a:ext cx="899700" cy="899700"/>
            </a:xfrm>
            <a:prstGeom prst="ellipse">
              <a:avLst/>
            </a:prstGeom>
            <a:gradFill>
              <a:gsLst>
                <a:gs pos="0">
                  <a:srgbClr val="FFFFFF">
                    <a:alpha val="12549"/>
                    <a:alpha val="2520"/>
                  </a:srgbClr>
                </a:gs>
                <a:gs pos="50000">
                  <a:srgbClr val="FFFFFF">
                    <a:alpha val="0"/>
                    <a:alpha val="2520"/>
                  </a:srgbClr>
                </a:gs>
                <a:gs pos="100000">
                  <a:srgbClr val="FFFFFF">
                    <a:alpha val="0"/>
                    <a:alpha val="252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24"/>
            <p:cNvSpPr/>
            <p:nvPr/>
          </p:nvSpPr>
          <p:spPr>
            <a:xfrm>
              <a:off x="6168250" y="220075"/>
              <a:ext cx="984300" cy="984300"/>
            </a:xfrm>
            <a:prstGeom prst="ellipse">
              <a:avLst/>
            </a:prstGeom>
            <a:gradFill>
              <a:gsLst>
                <a:gs pos="0">
                  <a:srgbClr val="FFFFFF">
                    <a:alpha val="12549"/>
                    <a:alpha val="2520"/>
                  </a:srgbClr>
                </a:gs>
                <a:gs pos="50000">
                  <a:srgbClr val="FFFFFF">
                    <a:alpha val="0"/>
                    <a:alpha val="2520"/>
                  </a:srgbClr>
                </a:gs>
                <a:gs pos="100000">
                  <a:srgbClr val="FFFFFF">
                    <a:alpha val="0"/>
                    <a:alpha val="252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24"/>
            <p:cNvSpPr/>
            <p:nvPr/>
          </p:nvSpPr>
          <p:spPr>
            <a:xfrm>
              <a:off x="8414700" y="1213300"/>
              <a:ext cx="1537800" cy="1537800"/>
            </a:xfrm>
            <a:prstGeom prst="ellipse">
              <a:avLst/>
            </a:prstGeom>
            <a:gradFill>
              <a:gsLst>
                <a:gs pos="0">
                  <a:srgbClr val="FFFFFF">
                    <a:alpha val="12549"/>
                    <a:alpha val="2520"/>
                  </a:srgbClr>
                </a:gs>
                <a:gs pos="50000">
                  <a:srgbClr val="FFFFFF">
                    <a:alpha val="0"/>
                    <a:alpha val="2520"/>
                  </a:srgbClr>
                </a:gs>
                <a:gs pos="100000">
                  <a:srgbClr val="FFFFFF">
                    <a:alpha val="0"/>
                    <a:alpha val="252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24"/>
            <p:cNvSpPr/>
            <p:nvPr/>
          </p:nvSpPr>
          <p:spPr>
            <a:xfrm>
              <a:off x="8316875" y="-331550"/>
              <a:ext cx="984300" cy="984300"/>
            </a:xfrm>
            <a:prstGeom prst="ellipse">
              <a:avLst/>
            </a:prstGeom>
            <a:gradFill>
              <a:gsLst>
                <a:gs pos="0">
                  <a:srgbClr val="FFFFFF">
                    <a:alpha val="12549"/>
                    <a:alpha val="2520"/>
                  </a:srgbClr>
                </a:gs>
                <a:gs pos="50000">
                  <a:srgbClr val="FFFFFF">
                    <a:alpha val="0"/>
                    <a:alpha val="2520"/>
                  </a:srgbClr>
                </a:gs>
                <a:gs pos="100000">
                  <a:srgbClr val="FFFFFF">
                    <a:alpha val="0"/>
                    <a:alpha val="252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24"/>
            <p:cNvSpPr/>
            <p:nvPr/>
          </p:nvSpPr>
          <p:spPr>
            <a:xfrm>
              <a:off x="446825" y="1254175"/>
              <a:ext cx="984300" cy="984300"/>
            </a:xfrm>
            <a:prstGeom prst="ellipse">
              <a:avLst/>
            </a:prstGeom>
            <a:gradFill>
              <a:gsLst>
                <a:gs pos="0">
                  <a:srgbClr val="FFFFFF">
                    <a:alpha val="12549"/>
                    <a:alpha val="2520"/>
                  </a:srgbClr>
                </a:gs>
                <a:gs pos="50000">
                  <a:srgbClr val="FFFFFF">
                    <a:alpha val="0"/>
                    <a:alpha val="2520"/>
                  </a:srgbClr>
                </a:gs>
                <a:gs pos="100000">
                  <a:srgbClr val="FFFFFF">
                    <a:alpha val="0"/>
                    <a:alpha val="252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0" name="Google Shape;760;p24"/>
          <p:cNvGrpSpPr/>
          <p:nvPr/>
        </p:nvGrpSpPr>
        <p:grpSpPr>
          <a:xfrm>
            <a:off x="368975" y="2900138"/>
            <a:ext cx="257100" cy="1832375"/>
            <a:chOff x="1365450" y="3205275"/>
            <a:chExt cx="257100" cy="1832375"/>
          </a:xfrm>
        </p:grpSpPr>
        <p:sp>
          <p:nvSpPr>
            <p:cNvPr id="761" name="Google Shape;761;p24"/>
            <p:cNvSpPr/>
            <p:nvPr/>
          </p:nvSpPr>
          <p:spPr>
            <a:xfrm>
              <a:off x="1485300" y="3337250"/>
              <a:ext cx="17400" cy="17004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56078"/>
                  </a:srgbClr>
                </a:gs>
                <a:gs pos="51000">
                  <a:srgbClr val="FFFFFF">
                    <a:alpha val="3882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24"/>
            <p:cNvSpPr/>
            <p:nvPr/>
          </p:nvSpPr>
          <p:spPr>
            <a:xfrm>
              <a:off x="1365450" y="3205275"/>
              <a:ext cx="257100" cy="2571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3000">
                  <a:srgbClr val="FFFFFF">
                    <a:alpha val="17647"/>
                  </a:srgbClr>
                </a:gs>
                <a:gs pos="41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3" name="Google Shape;763;p24"/>
          <p:cNvGrpSpPr/>
          <p:nvPr/>
        </p:nvGrpSpPr>
        <p:grpSpPr>
          <a:xfrm>
            <a:off x="8709675" y="670900"/>
            <a:ext cx="257100" cy="3465800"/>
            <a:chOff x="261425" y="1395525"/>
            <a:chExt cx="257100" cy="3465800"/>
          </a:xfrm>
        </p:grpSpPr>
        <p:sp>
          <p:nvSpPr>
            <p:cNvPr id="764" name="Google Shape;764;p24"/>
            <p:cNvSpPr/>
            <p:nvPr/>
          </p:nvSpPr>
          <p:spPr>
            <a:xfrm>
              <a:off x="381300" y="1516925"/>
              <a:ext cx="17400" cy="33444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56078"/>
                  </a:srgbClr>
                </a:gs>
                <a:gs pos="51000">
                  <a:srgbClr val="FFFFFF">
                    <a:alpha val="3882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24"/>
            <p:cNvSpPr/>
            <p:nvPr/>
          </p:nvSpPr>
          <p:spPr>
            <a:xfrm>
              <a:off x="261425" y="1395525"/>
              <a:ext cx="257100" cy="2571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3000">
                  <a:srgbClr val="FFFFFF">
                    <a:alpha val="17647"/>
                  </a:srgbClr>
                </a:gs>
                <a:gs pos="41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6" name="Google Shape;766;p24"/>
          <p:cNvGrpSpPr/>
          <p:nvPr/>
        </p:nvGrpSpPr>
        <p:grpSpPr>
          <a:xfrm>
            <a:off x="8421613" y="2578375"/>
            <a:ext cx="257100" cy="1832375"/>
            <a:chOff x="1365450" y="3205275"/>
            <a:chExt cx="257100" cy="1832375"/>
          </a:xfrm>
        </p:grpSpPr>
        <p:sp>
          <p:nvSpPr>
            <p:cNvPr id="767" name="Google Shape;767;p24"/>
            <p:cNvSpPr/>
            <p:nvPr/>
          </p:nvSpPr>
          <p:spPr>
            <a:xfrm>
              <a:off x="1485300" y="3337250"/>
              <a:ext cx="17400" cy="17004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56078"/>
                  </a:srgbClr>
                </a:gs>
                <a:gs pos="51000">
                  <a:srgbClr val="FFFFFF">
                    <a:alpha val="3882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24"/>
            <p:cNvSpPr/>
            <p:nvPr/>
          </p:nvSpPr>
          <p:spPr>
            <a:xfrm>
              <a:off x="1365450" y="3205275"/>
              <a:ext cx="257100" cy="2571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3000">
                  <a:srgbClr val="FFFFFF">
                    <a:alpha val="17647"/>
                  </a:srgbClr>
                </a:gs>
                <a:gs pos="41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9" name="Google Shape;769;p24"/>
          <p:cNvGrpSpPr/>
          <p:nvPr/>
        </p:nvGrpSpPr>
        <p:grpSpPr>
          <a:xfrm>
            <a:off x="786638" y="1610375"/>
            <a:ext cx="257100" cy="3465800"/>
            <a:chOff x="261425" y="1395525"/>
            <a:chExt cx="257100" cy="3465800"/>
          </a:xfrm>
        </p:grpSpPr>
        <p:sp>
          <p:nvSpPr>
            <p:cNvPr id="770" name="Google Shape;770;p24"/>
            <p:cNvSpPr/>
            <p:nvPr/>
          </p:nvSpPr>
          <p:spPr>
            <a:xfrm>
              <a:off x="381300" y="1516925"/>
              <a:ext cx="17400" cy="33444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56078"/>
                  </a:srgbClr>
                </a:gs>
                <a:gs pos="51000">
                  <a:srgbClr val="FFFFFF">
                    <a:alpha val="3882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24"/>
            <p:cNvSpPr/>
            <p:nvPr/>
          </p:nvSpPr>
          <p:spPr>
            <a:xfrm>
              <a:off x="261425" y="1395525"/>
              <a:ext cx="257100" cy="2571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3000">
                  <a:srgbClr val="FFFFFF">
                    <a:alpha val="17647"/>
                  </a:srgbClr>
                </a:gs>
                <a:gs pos="41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2" name="Google Shape;772;p24"/>
          <p:cNvGrpSpPr/>
          <p:nvPr/>
        </p:nvGrpSpPr>
        <p:grpSpPr>
          <a:xfrm>
            <a:off x="7881750" y="4136688"/>
            <a:ext cx="257100" cy="1832375"/>
            <a:chOff x="1365450" y="3205275"/>
            <a:chExt cx="257100" cy="1832375"/>
          </a:xfrm>
        </p:grpSpPr>
        <p:sp>
          <p:nvSpPr>
            <p:cNvPr id="773" name="Google Shape;773;p24"/>
            <p:cNvSpPr/>
            <p:nvPr/>
          </p:nvSpPr>
          <p:spPr>
            <a:xfrm>
              <a:off x="1485300" y="3337250"/>
              <a:ext cx="17400" cy="17004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56078"/>
                  </a:srgbClr>
                </a:gs>
                <a:gs pos="51000">
                  <a:srgbClr val="FFFFFF">
                    <a:alpha val="3882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24"/>
            <p:cNvSpPr/>
            <p:nvPr/>
          </p:nvSpPr>
          <p:spPr>
            <a:xfrm>
              <a:off x="1365450" y="3205275"/>
              <a:ext cx="257100" cy="2571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3000">
                  <a:srgbClr val="FFFFFF">
                    <a:alpha val="17647"/>
                  </a:srgbClr>
                </a:gs>
                <a:gs pos="41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5" name="Google Shape;775;p24"/>
          <p:cNvGrpSpPr/>
          <p:nvPr/>
        </p:nvGrpSpPr>
        <p:grpSpPr>
          <a:xfrm>
            <a:off x="111875" y="2682738"/>
            <a:ext cx="257100" cy="1832375"/>
            <a:chOff x="1365450" y="3205275"/>
            <a:chExt cx="257100" cy="1832375"/>
          </a:xfrm>
        </p:grpSpPr>
        <p:sp>
          <p:nvSpPr>
            <p:cNvPr id="776" name="Google Shape;776;p24"/>
            <p:cNvSpPr/>
            <p:nvPr/>
          </p:nvSpPr>
          <p:spPr>
            <a:xfrm>
              <a:off x="1485300" y="3337250"/>
              <a:ext cx="17400" cy="17004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56078"/>
                  </a:srgbClr>
                </a:gs>
                <a:gs pos="51000">
                  <a:srgbClr val="FFFFFF">
                    <a:alpha val="3882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24"/>
            <p:cNvSpPr/>
            <p:nvPr/>
          </p:nvSpPr>
          <p:spPr>
            <a:xfrm>
              <a:off x="1365450" y="3205275"/>
              <a:ext cx="257100" cy="2571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3000">
                  <a:srgbClr val="FFFFFF">
                    <a:alpha val="17647"/>
                  </a:srgbClr>
                </a:gs>
                <a:gs pos="41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8" name="Google Shape;778;p24"/>
          <p:cNvGrpSpPr/>
          <p:nvPr/>
        </p:nvGrpSpPr>
        <p:grpSpPr>
          <a:xfrm>
            <a:off x="7508250" y="3687800"/>
            <a:ext cx="257100" cy="1832375"/>
            <a:chOff x="1365450" y="3205275"/>
            <a:chExt cx="257100" cy="1832375"/>
          </a:xfrm>
        </p:grpSpPr>
        <p:sp>
          <p:nvSpPr>
            <p:cNvPr id="779" name="Google Shape;779;p24"/>
            <p:cNvSpPr/>
            <p:nvPr/>
          </p:nvSpPr>
          <p:spPr>
            <a:xfrm>
              <a:off x="1485300" y="3337250"/>
              <a:ext cx="17400" cy="17004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56078"/>
                  </a:srgbClr>
                </a:gs>
                <a:gs pos="51000">
                  <a:srgbClr val="FFFFFF">
                    <a:alpha val="3882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24"/>
            <p:cNvSpPr/>
            <p:nvPr/>
          </p:nvSpPr>
          <p:spPr>
            <a:xfrm>
              <a:off x="1365450" y="3205275"/>
              <a:ext cx="257100" cy="2571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3000">
                  <a:srgbClr val="FFFFFF">
                    <a:alpha val="17647"/>
                  </a:srgbClr>
                </a:gs>
                <a:gs pos="41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1" name="Google Shape;781;p24"/>
          <p:cNvGrpSpPr/>
          <p:nvPr/>
        </p:nvGrpSpPr>
        <p:grpSpPr>
          <a:xfrm>
            <a:off x="1365075" y="4064638"/>
            <a:ext cx="257100" cy="1832375"/>
            <a:chOff x="1365450" y="3205275"/>
            <a:chExt cx="257100" cy="1832375"/>
          </a:xfrm>
        </p:grpSpPr>
        <p:sp>
          <p:nvSpPr>
            <p:cNvPr id="782" name="Google Shape;782;p24"/>
            <p:cNvSpPr/>
            <p:nvPr/>
          </p:nvSpPr>
          <p:spPr>
            <a:xfrm>
              <a:off x="1485300" y="3337250"/>
              <a:ext cx="17400" cy="17004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56078"/>
                  </a:srgbClr>
                </a:gs>
                <a:gs pos="51000">
                  <a:srgbClr val="FFFFFF">
                    <a:alpha val="3882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24"/>
            <p:cNvSpPr/>
            <p:nvPr/>
          </p:nvSpPr>
          <p:spPr>
            <a:xfrm>
              <a:off x="1365450" y="3205275"/>
              <a:ext cx="257100" cy="2571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3000">
                  <a:srgbClr val="FFFFFF">
                    <a:alpha val="17647"/>
                  </a:srgbClr>
                </a:gs>
                <a:gs pos="41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4" name="Google Shape;784;p24"/>
          <p:cNvGrpSpPr/>
          <p:nvPr/>
        </p:nvGrpSpPr>
        <p:grpSpPr>
          <a:xfrm>
            <a:off x="6540750" y="3799563"/>
            <a:ext cx="257100" cy="1832375"/>
            <a:chOff x="1365450" y="3205275"/>
            <a:chExt cx="257100" cy="1832375"/>
          </a:xfrm>
        </p:grpSpPr>
        <p:sp>
          <p:nvSpPr>
            <p:cNvPr id="785" name="Google Shape;785;p24"/>
            <p:cNvSpPr/>
            <p:nvPr/>
          </p:nvSpPr>
          <p:spPr>
            <a:xfrm>
              <a:off x="1485300" y="3337250"/>
              <a:ext cx="17400" cy="17004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56078"/>
                  </a:srgbClr>
                </a:gs>
                <a:gs pos="51000">
                  <a:srgbClr val="FFFFFF">
                    <a:alpha val="3882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24"/>
            <p:cNvSpPr/>
            <p:nvPr/>
          </p:nvSpPr>
          <p:spPr>
            <a:xfrm>
              <a:off x="1365450" y="3205275"/>
              <a:ext cx="257100" cy="2571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3000">
                  <a:srgbClr val="FFFFFF">
                    <a:alpha val="17647"/>
                  </a:srgbClr>
                </a:gs>
                <a:gs pos="41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7" name="Google Shape;787;p24"/>
          <p:cNvSpPr/>
          <p:nvPr/>
        </p:nvSpPr>
        <p:spPr>
          <a:xfrm>
            <a:off x="4499363" y="-1180581"/>
            <a:ext cx="3099600" cy="2867400"/>
          </a:xfrm>
          <a:prstGeom prst="ellipse">
            <a:avLst/>
          </a:prstGeom>
          <a:gradFill>
            <a:gsLst>
              <a:gs pos="0">
                <a:srgbClr val="1155CC">
                  <a:alpha val="54117"/>
                  <a:alpha val="2520"/>
                </a:srgbClr>
              </a:gs>
              <a:gs pos="50000">
                <a:srgbClr val="1155CC">
                  <a:alpha val="0"/>
                  <a:alpha val="2520"/>
                </a:srgbClr>
              </a:gs>
              <a:gs pos="100000">
                <a:srgbClr val="1155CC">
                  <a:alpha val="0"/>
                  <a:alpha val="252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3"/>
          <p:cNvPicPr preferRelativeResize="0"/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2300723"/>
            <a:ext cx="9144003" cy="415230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" name="Google Shape;32;p3"/>
          <p:cNvGrpSpPr/>
          <p:nvPr/>
        </p:nvGrpSpPr>
        <p:grpSpPr>
          <a:xfrm flipH="1">
            <a:off x="8709675" y="1395525"/>
            <a:ext cx="257100" cy="3465800"/>
            <a:chOff x="261425" y="1395525"/>
            <a:chExt cx="257100" cy="3465800"/>
          </a:xfrm>
        </p:grpSpPr>
        <p:sp>
          <p:nvSpPr>
            <p:cNvPr id="33" name="Google Shape;33;p3"/>
            <p:cNvSpPr/>
            <p:nvPr/>
          </p:nvSpPr>
          <p:spPr>
            <a:xfrm>
              <a:off x="381300" y="1516925"/>
              <a:ext cx="17400" cy="33444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56078"/>
                  </a:srgbClr>
                </a:gs>
                <a:gs pos="51000">
                  <a:srgbClr val="FFFFFF">
                    <a:alpha val="3882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>
              <a:off x="261425" y="1395525"/>
              <a:ext cx="257100" cy="2571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3000">
                  <a:srgbClr val="FFFFFF">
                    <a:alpha val="17647"/>
                  </a:srgbClr>
                </a:gs>
                <a:gs pos="41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" name="Google Shape;35;p3"/>
          <p:cNvGrpSpPr/>
          <p:nvPr/>
        </p:nvGrpSpPr>
        <p:grpSpPr>
          <a:xfrm>
            <a:off x="261425" y="-587050"/>
            <a:ext cx="9345700" cy="3927700"/>
            <a:chOff x="722375" y="-331550"/>
            <a:chExt cx="9345700" cy="3927700"/>
          </a:xfrm>
        </p:grpSpPr>
        <p:sp>
          <p:nvSpPr>
            <p:cNvPr id="36" name="Google Shape;36;p3"/>
            <p:cNvSpPr/>
            <p:nvPr/>
          </p:nvSpPr>
          <p:spPr>
            <a:xfrm>
              <a:off x="722375" y="-331550"/>
              <a:ext cx="899700" cy="899700"/>
            </a:xfrm>
            <a:prstGeom prst="ellipse">
              <a:avLst/>
            </a:prstGeom>
            <a:gradFill>
              <a:gsLst>
                <a:gs pos="0">
                  <a:srgbClr val="FFFFFF">
                    <a:alpha val="12549"/>
                    <a:alpha val="2520"/>
                  </a:srgbClr>
                </a:gs>
                <a:gs pos="50000">
                  <a:srgbClr val="FFFFFF">
                    <a:alpha val="0"/>
                    <a:alpha val="2520"/>
                  </a:srgbClr>
                </a:gs>
                <a:gs pos="100000">
                  <a:srgbClr val="FFFFFF">
                    <a:alpha val="0"/>
                    <a:alpha val="252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>
              <a:off x="6148150" y="115675"/>
              <a:ext cx="984300" cy="984300"/>
            </a:xfrm>
            <a:prstGeom prst="ellipse">
              <a:avLst/>
            </a:prstGeom>
            <a:gradFill>
              <a:gsLst>
                <a:gs pos="0">
                  <a:srgbClr val="FFFFFF">
                    <a:alpha val="12549"/>
                    <a:alpha val="2520"/>
                  </a:srgbClr>
                </a:gs>
                <a:gs pos="50000">
                  <a:srgbClr val="FFFFFF">
                    <a:alpha val="0"/>
                    <a:alpha val="2520"/>
                  </a:srgbClr>
                </a:gs>
                <a:gs pos="100000">
                  <a:srgbClr val="FFFFFF">
                    <a:alpha val="0"/>
                    <a:alpha val="252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>
              <a:off x="8530275" y="2058350"/>
              <a:ext cx="1537800" cy="1537800"/>
            </a:xfrm>
            <a:prstGeom prst="ellipse">
              <a:avLst/>
            </a:prstGeom>
            <a:gradFill>
              <a:gsLst>
                <a:gs pos="0">
                  <a:srgbClr val="FFFFFF">
                    <a:alpha val="12549"/>
                    <a:alpha val="2520"/>
                  </a:srgbClr>
                </a:gs>
                <a:gs pos="50000">
                  <a:srgbClr val="FFFFFF">
                    <a:alpha val="0"/>
                    <a:alpha val="2520"/>
                  </a:srgbClr>
                </a:gs>
                <a:gs pos="100000">
                  <a:srgbClr val="FFFFFF">
                    <a:alpha val="0"/>
                    <a:alpha val="252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3"/>
            <p:cNvSpPr/>
            <p:nvPr/>
          </p:nvSpPr>
          <p:spPr>
            <a:xfrm>
              <a:off x="8316875" y="115675"/>
              <a:ext cx="984300" cy="984300"/>
            </a:xfrm>
            <a:prstGeom prst="ellipse">
              <a:avLst/>
            </a:prstGeom>
            <a:gradFill>
              <a:gsLst>
                <a:gs pos="0">
                  <a:srgbClr val="FFFFFF">
                    <a:alpha val="12549"/>
                    <a:alpha val="2520"/>
                  </a:srgbClr>
                </a:gs>
                <a:gs pos="50000">
                  <a:srgbClr val="FFFFFF">
                    <a:alpha val="0"/>
                    <a:alpha val="2520"/>
                  </a:srgbClr>
                </a:gs>
                <a:gs pos="100000">
                  <a:srgbClr val="FFFFFF">
                    <a:alpha val="0"/>
                    <a:alpha val="252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3"/>
            <p:cNvSpPr/>
            <p:nvPr/>
          </p:nvSpPr>
          <p:spPr>
            <a:xfrm>
              <a:off x="1166225" y="1911650"/>
              <a:ext cx="984300" cy="984300"/>
            </a:xfrm>
            <a:prstGeom prst="ellipse">
              <a:avLst/>
            </a:prstGeom>
            <a:gradFill>
              <a:gsLst>
                <a:gs pos="0">
                  <a:srgbClr val="FFFFFF">
                    <a:alpha val="12549"/>
                    <a:alpha val="2520"/>
                  </a:srgbClr>
                </a:gs>
                <a:gs pos="50000">
                  <a:srgbClr val="FFFFFF">
                    <a:alpha val="0"/>
                    <a:alpha val="2520"/>
                  </a:srgbClr>
                </a:gs>
                <a:gs pos="100000">
                  <a:srgbClr val="FFFFFF">
                    <a:alpha val="0"/>
                    <a:alpha val="252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" name="Google Shape;41;p3"/>
          <p:cNvGrpSpPr/>
          <p:nvPr/>
        </p:nvGrpSpPr>
        <p:grpSpPr>
          <a:xfrm flipH="1">
            <a:off x="261425" y="670900"/>
            <a:ext cx="257100" cy="3465800"/>
            <a:chOff x="261425" y="1395525"/>
            <a:chExt cx="257100" cy="3465800"/>
          </a:xfrm>
        </p:grpSpPr>
        <p:sp>
          <p:nvSpPr>
            <p:cNvPr id="42" name="Google Shape;42;p3"/>
            <p:cNvSpPr/>
            <p:nvPr/>
          </p:nvSpPr>
          <p:spPr>
            <a:xfrm>
              <a:off x="381300" y="1516925"/>
              <a:ext cx="17400" cy="33444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56078"/>
                  </a:srgbClr>
                </a:gs>
                <a:gs pos="51000">
                  <a:srgbClr val="FFFFFF">
                    <a:alpha val="3882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3"/>
            <p:cNvSpPr/>
            <p:nvPr/>
          </p:nvSpPr>
          <p:spPr>
            <a:xfrm>
              <a:off x="261425" y="1395525"/>
              <a:ext cx="257100" cy="2571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3000">
                  <a:srgbClr val="FFFFFF">
                    <a:alpha val="17647"/>
                  </a:srgbClr>
                </a:gs>
                <a:gs pos="41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" name="Google Shape;44;p3"/>
          <p:cNvSpPr/>
          <p:nvPr/>
        </p:nvSpPr>
        <p:spPr>
          <a:xfrm>
            <a:off x="592763" y="3372323"/>
            <a:ext cx="2171700" cy="2009100"/>
          </a:xfrm>
          <a:prstGeom prst="ellipse">
            <a:avLst/>
          </a:prstGeom>
          <a:gradFill>
            <a:gsLst>
              <a:gs pos="0">
                <a:srgbClr val="1155CC">
                  <a:alpha val="54117"/>
                  <a:alpha val="2520"/>
                </a:srgbClr>
              </a:gs>
              <a:gs pos="50000">
                <a:srgbClr val="1155CC">
                  <a:alpha val="0"/>
                  <a:alpha val="2520"/>
                </a:srgbClr>
              </a:gs>
              <a:gs pos="100000">
                <a:srgbClr val="1155CC">
                  <a:alpha val="0"/>
                  <a:alpha val="252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3"/>
          <p:cNvSpPr/>
          <p:nvPr/>
        </p:nvSpPr>
        <p:spPr>
          <a:xfrm>
            <a:off x="5417113" y="2594898"/>
            <a:ext cx="2171700" cy="2009100"/>
          </a:xfrm>
          <a:prstGeom prst="ellipse">
            <a:avLst/>
          </a:prstGeom>
          <a:gradFill>
            <a:gsLst>
              <a:gs pos="0">
                <a:srgbClr val="1155CC">
                  <a:alpha val="54117"/>
                  <a:alpha val="2520"/>
                </a:srgbClr>
              </a:gs>
              <a:gs pos="50000">
                <a:srgbClr val="1155CC">
                  <a:alpha val="0"/>
                  <a:alpha val="2520"/>
                </a:srgbClr>
              </a:gs>
              <a:gs pos="100000">
                <a:srgbClr val="1155CC">
                  <a:alpha val="0"/>
                  <a:alpha val="252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3"/>
          <p:cNvSpPr/>
          <p:nvPr/>
        </p:nvSpPr>
        <p:spPr>
          <a:xfrm>
            <a:off x="530600" y="-1055131"/>
            <a:ext cx="3099600" cy="2867400"/>
          </a:xfrm>
          <a:prstGeom prst="ellipse">
            <a:avLst/>
          </a:prstGeom>
          <a:gradFill>
            <a:gsLst>
              <a:gs pos="0">
                <a:srgbClr val="1155CC">
                  <a:alpha val="54117"/>
                  <a:alpha val="2520"/>
                </a:srgbClr>
              </a:gs>
              <a:gs pos="50000">
                <a:srgbClr val="1155CC">
                  <a:alpha val="0"/>
                  <a:alpha val="2520"/>
                </a:srgbClr>
              </a:gs>
              <a:gs pos="100000">
                <a:srgbClr val="1155CC">
                  <a:alpha val="0"/>
                  <a:alpha val="252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" name="Google Shape;47;p3"/>
          <p:cNvGrpSpPr/>
          <p:nvPr/>
        </p:nvGrpSpPr>
        <p:grpSpPr>
          <a:xfrm flipH="1">
            <a:off x="8452575" y="2217525"/>
            <a:ext cx="257100" cy="1821800"/>
            <a:chOff x="829225" y="2863075"/>
            <a:chExt cx="257100" cy="1821800"/>
          </a:xfrm>
        </p:grpSpPr>
        <p:sp>
          <p:nvSpPr>
            <p:cNvPr id="48" name="Google Shape;48;p3"/>
            <p:cNvSpPr/>
            <p:nvPr/>
          </p:nvSpPr>
          <p:spPr>
            <a:xfrm>
              <a:off x="949075" y="2984475"/>
              <a:ext cx="17400" cy="17004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56078"/>
                  </a:srgbClr>
                </a:gs>
                <a:gs pos="51000">
                  <a:srgbClr val="FFFFFF">
                    <a:alpha val="3882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3"/>
            <p:cNvSpPr/>
            <p:nvPr/>
          </p:nvSpPr>
          <p:spPr>
            <a:xfrm>
              <a:off x="829225" y="2863075"/>
              <a:ext cx="257100" cy="2571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3000">
                  <a:srgbClr val="FFFFFF">
                    <a:alpha val="17647"/>
                  </a:srgbClr>
                </a:gs>
                <a:gs pos="41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0" name="Google Shape;50;p3"/>
          <p:cNvSpPr txBox="1">
            <a:spLocks noGrp="1"/>
          </p:cNvSpPr>
          <p:nvPr>
            <p:ph type="title"/>
          </p:nvPr>
        </p:nvSpPr>
        <p:spPr>
          <a:xfrm>
            <a:off x="1940275" y="1864654"/>
            <a:ext cx="52635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59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1" name="Google Shape;51;p3"/>
          <p:cNvSpPr txBox="1">
            <a:spLocks noGrp="1"/>
          </p:cNvSpPr>
          <p:nvPr>
            <p:ph type="title" idx="2" hasCustomPrompt="1"/>
          </p:nvPr>
        </p:nvSpPr>
        <p:spPr>
          <a:xfrm>
            <a:off x="3795850" y="1153171"/>
            <a:ext cx="1552200" cy="841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6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4"/>
          <p:cNvSpPr txBox="1">
            <a:spLocks noGrp="1"/>
          </p:cNvSpPr>
          <p:nvPr>
            <p:ph type="title"/>
          </p:nvPr>
        </p:nvSpPr>
        <p:spPr>
          <a:xfrm>
            <a:off x="722375" y="539500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4"/>
          <p:cNvSpPr txBox="1">
            <a:spLocks noGrp="1"/>
          </p:cNvSpPr>
          <p:nvPr>
            <p:ph type="body" idx="1"/>
          </p:nvPr>
        </p:nvSpPr>
        <p:spPr>
          <a:xfrm>
            <a:off x="722375" y="1187600"/>
            <a:ext cx="7699200" cy="133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4"/>
          <p:cNvSpPr/>
          <p:nvPr/>
        </p:nvSpPr>
        <p:spPr>
          <a:xfrm>
            <a:off x="451913" y="2970523"/>
            <a:ext cx="2171700" cy="2009100"/>
          </a:xfrm>
          <a:prstGeom prst="ellipse">
            <a:avLst/>
          </a:prstGeom>
          <a:gradFill>
            <a:gsLst>
              <a:gs pos="0">
                <a:srgbClr val="1155CC">
                  <a:alpha val="54117"/>
                  <a:alpha val="2520"/>
                </a:srgbClr>
              </a:gs>
              <a:gs pos="50000">
                <a:srgbClr val="1155CC">
                  <a:alpha val="0"/>
                  <a:alpha val="2520"/>
                </a:srgbClr>
              </a:gs>
              <a:gs pos="100000">
                <a:srgbClr val="1155CC">
                  <a:alpha val="0"/>
                  <a:alpha val="252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4"/>
          <p:cNvSpPr/>
          <p:nvPr/>
        </p:nvSpPr>
        <p:spPr>
          <a:xfrm>
            <a:off x="6422713" y="4136698"/>
            <a:ext cx="2171700" cy="2009100"/>
          </a:xfrm>
          <a:prstGeom prst="ellipse">
            <a:avLst/>
          </a:prstGeom>
          <a:gradFill>
            <a:gsLst>
              <a:gs pos="0">
                <a:srgbClr val="1155CC">
                  <a:alpha val="54117"/>
                  <a:alpha val="2520"/>
                </a:srgbClr>
              </a:gs>
              <a:gs pos="50000">
                <a:srgbClr val="1155CC">
                  <a:alpha val="0"/>
                  <a:alpha val="2520"/>
                </a:srgbClr>
              </a:gs>
              <a:gs pos="100000">
                <a:srgbClr val="1155CC">
                  <a:alpha val="0"/>
                  <a:alpha val="252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4"/>
          <p:cNvSpPr/>
          <p:nvPr/>
        </p:nvSpPr>
        <p:spPr>
          <a:xfrm>
            <a:off x="6361775" y="-1006806"/>
            <a:ext cx="3099600" cy="2867400"/>
          </a:xfrm>
          <a:prstGeom prst="ellipse">
            <a:avLst/>
          </a:prstGeom>
          <a:gradFill>
            <a:gsLst>
              <a:gs pos="0">
                <a:srgbClr val="1155CC">
                  <a:alpha val="54117"/>
                  <a:alpha val="2520"/>
                </a:srgbClr>
              </a:gs>
              <a:gs pos="50000">
                <a:srgbClr val="1155CC">
                  <a:alpha val="0"/>
                  <a:alpha val="2520"/>
                </a:srgbClr>
              </a:gs>
              <a:gs pos="100000">
                <a:srgbClr val="1155CC">
                  <a:alpha val="0"/>
                  <a:alpha val="252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8" name="Google Shape;58;p4"/>
          <p:cNvGrpSpPr/>
          <p:nvPr/>
        </p:nvGrpSpPr>
        <p:grpSpPr>
          <a:xfrm>
            <a:off x="90850" y="1368100"/>
            <a:ext cx="257100" cy="3465800"/>
            <a:chOff x="261425" y="1395525"/>
            <a:chExt cx="257100" cy="3465800"/>
          </a:xfrm>
        </p:grpSpPr>
        <p:sp>
          <p:nvSpPr>
            <p:cNvPr id="59" name="Google Shape;59;p4"/>
            <p:cNvSpPr/>
            <p:nvPr/>
          </p:nvSpPr>
          <p:spPr>
            <a:xfrm>
              <a:off x="381300" y="1516925"/>
              <a:ext cx="17400" cy="33444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56078"/>
                  </a:srgbClr>
                </a:gs>
                <a:gs pos="51000">
                  <a:srgbClr val="FFFFFF">
                    <a:alpha val="3882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>
              <a:off x="261425" y="1395525"/>
              <a:ext cx="257100" cy="2571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3000">
                  <a:srgbClr val="FFFFFF">
                    <a:alpha val="17647"/>
                  </a:srgbClr>
                </a:gs>
                <a:gs pos="41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" name="Google Shape;61;p4"/>
          <p:cNvGrpSpPr/>
          <p:nvPr/>
        </p:nvGrpSpPr>
        <p:grpSpPr>
          <a:xfrm>
            <a:off x="517625" y="3157825"/>
            <a:ext cx="257100" cy="1821800"/>
            <a:chOff x="829225" y="2863075"/>
            <a:chExt cx="257100" cy="1821800"/>
          </a:xfrm>
        </p:grpSpPr>
        <p:sp>
          <p:nvSpPr>
            <p:cNvPr id="62" name="Google Shape;62;p4"/>
            <p:cNvSpPr/>
            <p:nvPr/>
          </p:nvSpPr>
          <p:spPr>
            <a:xfrm>
              <a:off x="949075" y="2984475"/>
              <a:ext cx="17400" cy="17004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56078"/>
                  </a:srgbClr>
                </a:gs>
                <a:gs pos="51000">
                  <a:srgbClr val="FFFFFF">
                    <a:alpha val="3882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4"/>
            <p:cNvSpPr/>
            <p:nvPr/>
          </p:nvSpPr>
          <p:spPr>
            <a:xfrm>
              <a:off x="829225" y="2863075"/>
              <a:ext cx="257100" cy="2571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3000">
                  <a:srgbClr val="FFFFFF">
                    <a:alpha val="17647"/>
                  </a:srgbClr>
                </a:gs>
                <a:gs pos="41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" name="Google Shape;64;p4"/>
          <p:cNvGrpSpPr/>
          <p:nvPr/>
        </p:nvGrpSpPr>
        <p:grpSpPr>
          <a:xfrm>
            <a:off x="230225" y="-331550"/>
            <a:ext cx="9347700" cy="3643200"/>
            <a:chOff x="230225" y="-331550"/>
            <a:chExt cx="9347700" cy="3643200"/>
          </a:xfrm>
        </p:grpSpPr>
        <p:sp>
          <p:nvSpPr>
            <p:cNvPr id="65" name="Google Shape;65;p4"/>
            <p:cNvSpPr/>
            <p:nvPr/>
          </p:nvSpPr>
          <p:spPr>
            <a:xfrm>
              <a:off x="722375" y="-331550"/>
              <a:ext cx="899700" cy="899700"/>
            </a:xfrm>
            <a:prstGeom prst="ellipse">
              <a:avLst/>
            </a:prstGeom>
            <a:gradFill>
              <a:gsLst>
                <a:gs pos="0">
                  <a:srgbClr val="FFFFFF">
                    <a:alpha val="12549"/>
                    <a:alpha val="2520"/>
                  </a:srgbClr>
                </a:gs>
                <a:gs pos="50000">
                  <a:srgbClr val="FFFFFF">
                    <a:alpha val="0"/>
                    <a:alpha val="2520"/>
                  </a:srgbClr>
                </a:gs>
                <a:gs pos="100000">
                  <a:srgbClr val="FFFFFF">
                    <a:alpha val="0"/>
                    <a:alpha val="252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4"/>
            <p:cNvSpPr/>
            <p:nvPr/>
          </p:nvSpPr>
          <p:spPr>
            <a:xfrm>
              <a:off x="4879575" y="221500"/>
              <a:ext cx="984300" cy="984300"/>
            </a:xfrm>
            <a:prstGeom prst="ellipse">
              <a:avLst/>
            </a:prstGeom>
            <a:gradFill>
              <a:gsLst>
                <a:gs pos="0">
                  <a:srgbClr val="FFFFFF">
                    <a:alpha val="12549"/>
                    <a:alpha val="2520"/>
                  </a:srgbClr>
                </a:gs>
                <a:gs pos="50000">
                  <a:srgbClr val="FFFFFF">
                    <a:alpha val="0"/>
                    <a:alpha val="2520"/>
                  </a:srgbClr>
                </a:gs>
                <a:gs pos="100000">
                  <a:srgbClr val="FFFFFF">
                    <a:alpha val="0"/>
                    <a:alpha val="252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4"/>
            <p:cNvSpPr/>
            <p:nvPr/>
          </p:nvSpPr>
          <p:spPr>
            <a:xfrm>
              <a:off x="8040125" y="1773850"/>
              <a:ext cx="1537800" cy="1537800"/>
            </a:xfrm>
            <a:prstGeom prst="ellipse">
              <a:avLst/>
            </a:prstGeom>
            <a:gradFill>
              <a:gsLst>
                <a:gs pos="0">
                  <a:srgbClr val="FFFFFF">
                    <a:alpha val="12549"/>
                    <a:alpha val="2520"/>
                  </a:srgbClr>
                </a:gs>
                <a:gs pos="50000">
                  <a:srgbClr val="FFFFFF">
                    <a:alpha val="0"/>
                    <a:alpha val="2520"/>
                  </a:srgbClr>
                </a:gs>
                <a:gs pos="100000">
                  <a:srgbClr val="FFFFFF">
                    <a:alpha val="0"/>
                    <a:alpha val="252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4"/>
            <p:cNvSpPr/>
            <p:nvPr/>
          </p:nvSpPr>
          <p:spPr>
            <a:xfrm>
              <a:off x="8316875" y="-331550"/>
              <a:ext cx="984300" cy="984300"/>
            </a:xfrm>
            <a:prstGeom prst="ellipse">
              <a:avLst/>
            </a:prstGeom>
            <a:gradFill>
              <a:gsLst>
                <a:gs pos="0">
                  <a:srgbClr val="FFFFFF">
                    <a:alpha val="12549"/>
                    <a:alpha val="2520"/>
                  </a:srgbClr>
                </a:gs>
                <a:gs pos="50000">
                  <a:srgbClr val="FFFFFF">
                    <a:alpha val="0"/>
                    <a:alpha val="2520"/>
                  </a:srgbClr>
                </a:gs>
                <a:gs pos="100000">
                  <a:srgbClr val="FFFFFF">
                    <a:alpha val="0"/>
                    <a:alpha val="252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4"/>
            <p:cNvSpPr/>
            <p:nvPr/>
          </p:nvSpPr>
          <p:spPr>
            <a:xfrm>
              <a:off x="230225" y="1773850"/>
              <a:ext cx="984300" cy="984300"/>
            </a:xfrm>
            <a:prstGeom prst="ellipse">
              <a:avLst/>
            </a:prstGeom>
            <a:gradFill>
              <a:gsLst>
                <a:gs pos="0">
                  <a:srgbClr val="FFFFFF">
                    <a:alpha val="12549"/>
                    <a:alpha val="2520"/>
                  </a:srgbClr>
                </a:gs>
                <a:gs pos="50000">
                  <a:srgbClr val="FFFFFF">
                    <a:alpha val="0"/>
                    <a:alpha val="2520"/>
                  </a:srgbClr>
                </a:gs>
                <a:gs pos="100000">
                  <a:srgbClr val="FFFFFF">
                    <a:alpha val="0"/>
                    <a:alpha val="252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" name="Google Shape;70;p4"/>
          <p:cNvGrpSpPr/>
          <p:nvPr/>
        </p:nvGrpSpPr>
        <p:grpSpPr>
          <a:xfrm>
            <a:off x="347950" y="2190100"/>
            <a:ext cx="257100" cy="1821800"/>
            <a:chOff x="829225" y="2863075"/>
            <a:chExt cx="257100" cy="1821800"/>
          </a:xfrm>
        </p:grpSpPr>
        <p:sp>
          <p:nvSpPr>
            <p:cNvPr id="71" name="Google Shape;71;p4"/>
            <p:cNvSpPr/>
            <p:nvPr/>
          </p:nvSpPr>
          <p:spPr>
            <a:xfrm>
              <a:off x="949075" y="2984475"/>
              <a:ext cx="17400" cy="17004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56078"/>
                  </a:srgbClr>
                </a:gs>
                <a:gs pos="51000">
                  <a:srgbClr val="FFFFFF">
                    <a:alpha val="3882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4"/>
            <p:cNvSpPr/>
            <p:nvPr/>
          </p:nvSpPr>
          <p:spPr>
            <a:xfrm>
              <a:off x="829225" y="2863075"/>
              <a:ext cx="257100" cy="2571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3000">
                  <a:srgbClr val="FFFFFF">
                    <a:alpha val="17647"/>
                  </a:srgbClr>
                </a:gs>
                <a:gs pos="41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" name="Google Shape;73;p4"/>
          <p:cNvGrpSpPr/>
          <p:nvPr/>
        </p:nvGrpSpPr>
        <p:grpSpPr>
          <a:xfrm>
            <a:off x="8709675" y="670900"/>
            <a:ext cx="257100" cy="3465800"/>
            <a:chOff x="261425" y="1395525"/>
            <a:chExt cx="257100" cy="3465800"/>
          </a:xfrm>
        </p:grpSpPr>
        <p:sp>
          <p:nvSpPr>
            <p:cNvPr id="74" name="Google Shape;74;p4"/>
            <p:cNvSpPr/>
            <p:nvPr/>
          </p:nvSpPr>
          <p:spPr>
            <a:xfrm>
              <a:off x="381300" y="1516925"/>
              <a:ext cx="17400" cy="33444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56078"/>
                  </a:srgbClr>
                </a:gs>
                <a:gs pos="51000">
                  <a:srgbClr val="FFFFFF">
                    <a:alpha val="3882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4"/>
            <p:cNvSpPr/>
            <p:nvPr/>
          </p:nvSpPr>
          <p:spPr>
            <a:xfrm>
              <a:off x="261425" y="1395525"/>
              <a:ext cx="257100" cy="2571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3000">
                  <a:srgbClr val="FFFFFF">
                    <a:alpha val="17647"/>
                  </a:srgbClr>
                </a:gs>
                <a:gs pos="41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" name="Google Shape;76;p4"/>
          <p:cNvGrpSpPr/>
          <p:nvPr/>
        </p:nvGrpSpPr>
        <p:grpSpPr>
          <a:xfrm>
            <a:off x="8538888" y="2548700"/>
            <a:ext cx="257100" cy="1832375"/>
            <a:chOff x="1365450" y="3205275"/>
            <a:chExt cx="257100" cy="1832375"/>
          </a:xfrm>
        </p:grpSpPr>
        <p:sp>
          <p:nvSpPr>
            <p:cNvPr id="77" name="Google Shape;77;p4"/>
            <p:cNvSpPr/>
            <p:nvPr/>
          </p:nvSpPr>
          <p:spPr>
            <a:xfrm>
              <a:off x="1485300" y="3337250"/>
              <a:ext cx="17400" cy="17004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56078"/>
                  </a:srgbClr>
                </a:gs>
                <a:gs pos="51000">
                  <a:srgbClr val="FFFFFF">
                    <a:alpha val="3882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4"/>
            <p:cNvSpPr/>
            <p:nvPr/>
          </p:nvSpPr>
          <p:spPr>
            <a:xfrm>
              <a:off x="1365450" y="3205275"/>
              <a:ext cx="257100" cy="2571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3000">
                  <a:srgbClr val="FFFFFF">
                    <a:alpha val="17647"/>
                  </a:srgbClr>
                </a:gs>
                <a:gs pos="41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9" name="Google Shape;79;p4"/>
          <p:cNvSpPr/>
          <p:nvPr/>
        </p:nvSpPr>
        <p:spPr>
          <a:xfrm>
            <a:off x="6422725" y="-225381"/>
            <a:ext cx="3099600" cy="2867400"/>
          </a:xfrm>
          <a:prstGeom prst="ellipse">
            <a:avLst/>
          </a:prstGeom>
          <a:gradFill>
            <a:gsLst>
              <a:gs pos="0">
                <a:srgbClr val="1155CC">
                  <a:alpha val="54117"/>
                  <a:alpha val="2520"/>
                </a:srgbClr>
              </a:gs>
              <a:gs pos="50000">
                <a:srgbClr val="1155CC">
                  <a:alpha val="0"/>
                  <a:alpha val="2520"/>
                </a:srgbClr>
              </a:gs>
              <a:gs pos="100000">
                <a:srgbClr val="1155CC">
                  <a:alpha val="0"/>
                  <a:alpha val="252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5"/>
          <p:cNvSpPr txBox="1">
            <a:spLocks noGrp="1"/>
          </p:cNvSpPr>
          <p:nvPr>
            <p:ph type="title"/>
          </p:nvPr>
        </p:nvSpPr>
        <p:spPr>
          <a:xfrm>
            <a:off x="722375" y="539500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pic>
        <p:nvPicPr>
          <p:cNvPr id="82" name="Google Shape;82;p5"/>
          <p:cNvPicPr preferRelativeResize="0"/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91323"/>
            <a:ext cx="9144003" cy="415230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3" name="Google Shape;83;p5"/>
          <p:cNvGrpSpPr/>
          <p:nvPr/>
        </p:nvGrpSpPr>
        <p:grpSpPr>
          <a:xfrm flipH="1">
            <a:off x="208175" y="2257775"/>
            <a:ext cx="257100" cy="3465800"/>
            <a:chOff x="261425" y="1395525"/>
            <a:chExt cx="257100" cy="3465800"/>
          </a:xfrm>
        </p:grpSpPr>
        <p:sp>
          <p:nvSpPr>
            <p:cNvPr id="84" name="Google Shape;84;p5"/>
            <p:cNvSpPr/>
            <p:nvPr/>
          </p:nvSpPr>
          <p:spPr>
            <a:xfrm>
              <a:off x="381300" y="1516925"/>
              <a:ext cx="17400" cy="33444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56078"/>
                  </a:srgbClr>
                </a:gs>
                <a:gs pos="51000">
                  <a:srgbClr val="FFFFFF">
                    <a:alpha val="3882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5"/>
            <p:cNvSpPr/>
            <p:nvPr/>
          </p:nvSpPr>
          <p:spPr>
            <a:xfrm>
              <a:off x="261425" y="1395525"/>
              <a:ext cx="257100" cy="2571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3000">
                  <a:srgbClr val="FFFFFF">
                    <a:alpha val="17647"/>
                  </a:srgbClr>
                </a:gs>
                <a:gs pos="41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" name="Google Shape;86;p5"/>
          <p:cNvGrpSpPr/>
          <p:nvPr/>
        </p:nvGrpSpPr>
        <p:grpSpPr>
          <a:xfrm flipH="1">
            <a:off x="465263" y="1071875"/>
            <a:ext cx="257100" cy="1832375"/>
            <a:chOff x="1365450" y="3205275"/>
            <a:chExt cx="257100" cy="1832375"/>
          </a:xfrm>
        </p:grpSpPr>
        <p:sp>
          <p:nvSpPr>
            <p:cNvPr id="87" name="Google Shape;87;p5"/>
            <p:cNvSpPr/>
            <p:nvPr/>
          </p:nvSpPr>
          <p:spPr>
            <a:xfrm>
              <a:off x="1485300" y="3337250"/>
              <a:ext cx="17400" cy="17004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56078"/>
                  </a:srgbClr>
                </a:gs>
                <a:gs pos="51000">
                  <a:srgbClr val="FFFFFF">
                    <a:alpha val="3882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5"/>
            <p:cNvSpPr/>
            <p:nvPr/>
          </p:nvSpPr>
          <p:spPr>
            <a:xfrm>
              <a:off x="1365450" y="3205275"/>
              <a:ext cx="257100" cy="2571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3000">
                  <a:srgbClr val="FFFFFF">
                    <a:alpha val="17647"/>
                  </a:srgbClr>
                </a:gs>
                <a:gs pos="41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" name="Google Shape;89;p5"/>
          <p:cNvGrpSpPr/>
          <p:nvPr/>
        </p:nvGrpSpPr>
        <p:grpSpPr>
          <a:xfrm flipH="1">
            <a:off x="8619600" y="1025125"/>
            <a:ext cx="257100" cy="3465800"/>
            <a:chOff x="261425" y="1395525"/>
            <a:chExt cx="257100" cy="3465800"/>
          </a:xfrm>
        </p:grpSpPr>
        <p:sp>
          <p:nvSpPr>
            <p:cNvPr id="90" name="Google Shape;90;p5"/>
            <p:cNvSpPr/>
            <p:nvPr/>
          </p:nvSpPr>
          <p:spPr>
            <a:xfrm>
              <a:off x="381300" y="1516925"/>
              <a:ext cx="17400" cy="33444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56078"/>
                  </a:srgbClr>
                </a:gs>
                <a:gs pos="51000">
                  <a:srgbClr val="FFFFFF">
                    <a:alpha val="3882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5"/>
            <p:cNvSpPr/>
            <p:nvPr/>
          </p:nvSpPr>
          <p:spPr>
            <a:xfrm>
              <a:off x="261425" y="1395525"/>
              <a:ext cx="257100" cy="2571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3000">
                  <a:srgbClr val="FFFFFF">
                    <a:alpha val="17647"/>
                  </a:srgbClr>
                </a:gs>
                <a:gs pos="41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" name="Google Shape;92;p5"/>
          <p:cNvGrpSpPr/>
          <p:nvPr/>
        </p:nvGrpSpPr>
        <p:grpSpPr>
          <a:xfrm flipH="1">
            <a:off x="8840413" y="3102950"/>
            <a:ext cx="257100" cy="1832375"/>
            <a:chOff x="1365450" y="3205275"/>
            <a:chExt cx="257100" cy="1832375"/>
          </a:xfrm>
        </p:grpSpPr>
        <p:sp>
          <p:nvSpPr>
            <p:cNvPr id="93" name="Google Shape;93;p5"/>
            <p:cNvSpPr/>
            <p:nvPr/>
          </p:nvSpPr>
          <p:spPr>
            <a:xfrm>
              <a:off x="1485300" y="3337250"/>
              <a:ext cx="17400" cy="17004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56078"/>
                  </a:srgbClr>
                </a:gs>
                <a:gs pos="51000">
                  <a:srgbClr val="FFFFFF">
                    <a:alpha val="3882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>
              <a:off x="1365450" y="3205275"/>
              <a:ext cx="257100" cy="2571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3000">
                  <a:srgbClr val="FFFFFF">
                    <a:alpha val="17647"/>
                  </a:srgbClr>
                </a:gs>
                <a:gs pos="41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" name="Google Shape;95;p5"/>
          <p:cNvGrpSpPr/>
          <p:nvPr/>
        </p:nvGrpSpPr>
        <p:grpSpPr>
          <a:xfrm flipH="1">
            <a:off x="7173538" y="4132475"/>
            <a:ext cx="257100" cy="1832375"/>
            <a:chOff x="1365450" y="3205275"/>
            <a:chExt cx="257100" cy="1832375"/>
          </a:xfrm>
        </p:grpSpPr>
        <p:sp>
          <p:nvSpPr>
            <p:cNvPr id="96" name="Google Shape;96;p5"/>
            <p:cNvSpPr/>
            <p:nvPr/>
          </p:nvSpPr>
          <p:spPr>
            <a:xfrm>
              <a:off x="1485300" y="3337250"/>
              <a:ext cx="17400" cy="17004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56078"/>
                  </a:srgbClr>
                </a:gs>
                <a:gs pos="51000">
                  <a:srgbClr val="FFFFFF">
                    <a:alpha val="3882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5"/>
            <p:cNvSpPr/>
            <p:nvPr/>
          </p:nvSpPr>
          <p:spPr>
            <a:xfrm>
              <a:off x="1365450" y="3205275"/>
              <a:ext cx="257100" cy="2571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3000">
                  <a:srgbClr val="FFFFFF">
                    <a:alpha val="17647"/>
                  </a:srgbClr>
                </a:gs>
                <a:gs pos="41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" name="Google Shape;98;p5"/>
          <p:cNvGrpSpPr/>
          <p:nvPr/>
        </p:nvGrpSpPr>
        <p:grpSpPr>
          <a:xfrm flipH="1">
            <a:off x="4491113" y="3754275"/>
            <a:ext cx="257100" cy="1832375"/>
            <a:chOff x="1365450" y="3205275"/>
            <a:chExt cx="257100" cy="1832375"/>
          </a:xfrm>
        </p:grpSpPr>
        <p:sp>
          <p:nvSpPr>
            <p:cNvPr id="99" name="Google Shape;99;p5"/>
            <p:cNvSpPr/>
            <p:nvPr/>
          </p:nvSpPr>
          <p:spPr>
            <a:xfrm>
              <a:off x="1485300" y="3337250"/>
              <a:ext cx="17400" cy="17004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56078"/>
                  </a:srgbClr>
                </a:gs>
                <a:gs pos="51000">
                  <a:srgbClr val="FFFFFF">
                    <a:alpha val="3882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5"/>
            <p:cNvSpPr/>
            <p:nvPr/>
          </p:nvSpPr>
          <p:spPr>
            <a:xfrm>
              <a:off x="1365450" y="3205275"/>
              <a:ext cx="257100" cy="2571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3000">
                  <a:srgbClr val="FFFFFF">
                    <a:alpha val="17647"/>
                  </a:srgbClr>
                </a:gs>
                <a:gs pos="41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" name="Google Shape;101;p5"/>
          <p:cNvGrpSpPr/>
          <p:nvPr/>
        </p:nvGrpSpPr>
        <p:grpSpPr>
          <a:xfrm flipH="1">
            <a:off x="3566638" y="4531675"/>
            <a:ext cx="257100" cy="1832375"/>
            <a:chOff x="1365450" y="3205275"/>
            <a:chExt cx="257100" cy="1832375"/>
          </a:xfrm>
        </p:grpSpPr>
        <p:sp>
          <p:nvSpPr>
            <p:cNvPr id="102" name="Google Shape;102;p5"/>
            <p:cNvSpPr/>
            <p:nvPr/>
          </p:nvSpPr>
          <p:spPr>
            <a:xfrm>
              <a:off x="1485300" y="3337250"/>
              <a:ext cx="17400" cy="17004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56078"/>
                  </a:srgbClr>
                </a:gs>
                <a:gs pos="51000">
                  <a:srgbClr val="FFFFFF">
                    <a:alpha val="3882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5"/>
            <p:cNvSpPr/>
            <p:nvPr/>
          </p:nvSpPr>
          <p:spPr>
            <a:xfrm>
              <a:off x="1365450" y="3205275"/>
              <a:ext cx="257100" cy="2571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3000">
                  <a:srgbClr val="FFFFFF">
                    <a:alpha val="17647"/>
                  </a:srgbClr>
                </a:gs>
                <a:gs pos="41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4" name="Google Shape;104;p5"/>
          <p:cNvSpPr/>
          <p:nvPr/>
        </p:nvSpPr>
        <p:spPr>
          <a:xfrm>
            <a:off x="1253838" y="3910948"/>
            <a:ext cx="2171700" cy="2009100"/>
          </a:xfrm>
          <a:prstGeom prst="ellipse">
            <a:avLst/>
          </a:prstGeom>
          <a:gradFill>
            <a:gsLst>
              <a:gs pos="0">
                <a:srgbClr val="1155CC">
                  <a:alpha val="54117"/>
                  <a:alpha val="2520"/>
                </a:srgbClr>
              </a:gs>
              <a:gs pos="50000">
                <a:srgbClr val="1155CC">
                  <a:alpha val="0"/>
                  <a:alpha val="2520"/>
                </a:srgbClr>
              </a:gs>
              <a:gs pos="100000">
                <a:srgbClr val="1155CC">
                  <a:alpha val="0"/>
                  <a:alpha val="252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5"/>
          <p:cNvSpPr/>
          <p:nvPr/>
        </p:nvSpPr>
        <p:spPr>
          <a:xfrm>
            <a:off x="6972288" y="3674973"/>
            <a:ext cx="2171700" cy="2009100"/>
          </a:xfrm>
          <a:prstGeom prst="ellipse">
            <a:avLst/>
          </a:prstGeom>
          <a:gradFill>
            <a:gsLst>
              <a:gs pos="0">
                <a:srgbClr val="1155CC">
                  <a:alpha val="54117"/>
                  <a:alpha val="2520"/>
                </a:srgbClr>
              </a:gs>
              <a:gs pos="50000">
                <a:srgbClr val="1155CC">
                  <a:alpha val="0"/>
                  <a:alpha val="2520"/>
                </a:srgbClr>
              </a:gs>
              <a:gs pos="100000">
                <a:srgbClr val="1155CC">
                  <a:alpha val="0"/>
                  <a:alpha val="252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5"/>
          <p:cNvSpPr/>
          <p:nvPr/>
        </p:nvSpPr>
        <p:spPr>
          <a:xfrm>
            <a:off x="914150" y="-1296706"/>
            <a:ext cx="3099600" cy="2867400"/>
          </a:xfrm>
          <a:prstGeom prst="ellipse">
            <a:avLst/>
          </a:prstGeom>
          <a:gradFill>
            <a:gsLst>
              <a:gs pos="0">
                <a:srgbClr val="1155CC">
                  <a:alpha val="54117"/>
                  <a:alpha val="2520"/>
                </a:srgbClr>
              </a:gs>
              <a:gs pos="50000">
                <a:srgbClr val="1155CC">
                  <a:alpha val="0"/>
                  <a:alpha val="2520"/>
                </a:srgbClr>
              </a:gs>
              <a:gs pos="100000">
                <a:srgbClr val="1155CC">
                  <a:alpha val="0"/>
                  <a:alpha val="252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7" name="Google Shape;107;p5"/>
          <p:cNvGrpSpPr/>
          <p:nvPr/>
        </p:nvGrpSpPr>
        <p:grpSpPr>
          <a:xfrm>
            <a:off x="0" y="-373850"/>
            <a:ext cx="8855550" cy="3685500"/>
            <a:chOff x="722375" y="-373850"/>
            <a:chExt cx="8855550" cy="3685500"/>
          </a:xfrm>
        </p:grpSpPr>
        <p:sp>
          <p:nvSpPr>
            <p:cNvPr id="108" name="Google Shape;108;p5"/>
            <p:cNvSpPr/>
            <p:nvPr/>
          </p:nvSpPr>
          <p:spPr>
            <a:xfrm>
              <a:off x="722375" y="-331550"/>
              <a:ext cx="899700" cy="899700"/>
            </a:xfrm>
            <a:prstGeom prst="ellipse">
              <a:avLst/>
            </a:prstGeom>
            <a:gradFill>
              <a:gsLst>
                <a:gs pos="0">
                  <a:srgbClr val="FFFFFF">
                    <a:alpha val="12549"/>
                    <a:alpha val="2520"/>
                  </a:srgbClr>
                </a:gs>
                <a:gs pos="50000">
                  <a:srgbClr val="FFFFFF">
                    <a:alpha val="0"/>
                    <a:alpha val="2520"/>
                  </a:srgbClr>
                </a:gs>
                <a:gs pos="100000">
                  <a:srgbClr val="FFFFFF">
                    <a:alpha val="0"/>
                    <a:alpha val="252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5"/>
            <p:cNvSpPr/>
            <p:nvPr/>
          </p:nvSpPr>
          <p:spPr>
            <a:xfrm>
              <a:off x="4658000" y="-373850"/>
              <a:ext cx="984300" cy="984300"/>
            </a:xfrm>
            <a:prstGeom prst="ellipse">
              <a:avLst/>
            </a:prstGeom>
            <a:gradFill>
              <a:gsLst>
                <a:gs pos="0">
                  <a:srgbClr val="FFFFFF">
                    <a:alpha val="12549"/>
                    <a:alpha val="2520"/>
                  </a:srgbClr>
                </a:gs>
                <a:gs pos="50000">
                  <a:srgbClr val="FFFFFF">
                    <a:alpha val="0"/>
                    <a:alpha val="2520"/>
                  </a:srgbClr>
                </a:gs>
                <a:gs pos="100000">
                  <a:srgbClr val="FFFFFF">
                    <a:alpha val="0"/>
                    <a:alpha val="252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5"/>
            <p:cNvSpPr/>
            <p:nvPr/>
          </p:nvSpPr>
          <p:spPr>
            <a:xfrm>
              <a:off x="8040125" y="1773850"/>
              <a:ext cx="1537800" cy="1537800"/>
            </a:xfrm>
            <a:prstGeom prst="ellipse">
              <a:avLst/>
            </a:prstGeom>
            <a:gradFill>
              <a:gsLst>
                <a:gs pos="0">
                  <a:srgbClr val="FFFFFF">
                    <a:alpha val="12549"/>
                    <a:alpha val="2520"/>
                  </a:srgbClr>
                </a:gs>
                <a:gs pos="50000">
                  <a:srgbClr val="FFFFFF">
                    <a:alpha val="0"/>
                    <a:alpha val="2520"/>
                  </a:srgbClr>
                </a:gs>
                <a:gs pos="100000">
                  <a:srgbClr val="FFFFFF">
                    <a:alpha val="0"/>
                    <a:alpha val="252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5"/>
            <p:cNvSpPr/>
            <p:nvPr/>
          </p:nvSpPr>
          <p:spPr>
            <a:xfrm>
              <a:off x="8316875" y="-331550"/>
              <a:ext cx="984300" cy="984300"/>
            </a:xfrm>
            <a:prstGeom prst="ellipse">
              <a:avLst/>
            </a:prstGeom>
            <a:gradFill>
              <a:gsLst>
                <a:gs pos="0">
                  <a:srgbClr val="FFFFFF">
                    <a:alpha val="12549"/>
                    <a:alpha val="2520"/>
                  </a:srgbClr>
                </a:gs>
                <a:gs pos="50000">
                  <a:srgbClr val="FFFFFF">
                    <a:alpha val="0"/>
                    <a:alpha val="2520"/>
                  </a:srgbClr>
                </a:gs>
                <a:gs pos="100000">
                  <a:srgbClr val="FFFFFF">
                    <a:alpha val="0"/>
                    <a:alpha val="252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5"/>
            <p:cNvSpPr/>
            <p:nvPr/>
          </p:nvSpPr>
          <p:spPr>
            <a:xfrm>
              <a:off x="1166225" y="1911650"/>
              <a:ext cx="984300" cy="984300"/>
            </a:xfrm>
            <a:prstGeom prst="ellipse">
              <a:avLst/>
            </a:prstGeom>
            <a:gradFill>
              <a:gsLst>
                <a:gs pos="0">
                  <a:srgbClr val="FFFFFF">
                    <a:alpha val="12549"/>
                    <a:alpha val="2520"/>
                  </a:srgbClr>
                </a:gs>
                <a:gs pos="50000">
                  <a:srgbClr val="FFFFFF">
                    <a:alpha val="0"/>
                    <a:alpha val="2520"/>
                  </a:srgbClr>
                </a:gs>
                <a:gs pos="100000">
                  <a:srgbClr val="FFFFFF">
                    <a:alpha val="0"/>
                    <a:alpha val="252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3" name="Google Shape;113;p5"/>
          <p:cNvSpPr/>
          <p:nvPr/>
        </p:nvSpPr>
        <p:spPr>
          <a:xfrm>
            <a:off x="1564838" y="2967750"/>
            <a:ext cx="2722500" cy="2240700"/>
          </a:xfrm>
          <a:prstGeom prst="ellipse">
            <a:avLst/>
          </a:prstGeom>
          <a:gradFill>
            <a:gsLst>
              <a:gs pos="0">
                <a:srgbClr val="131F63">
                  <a:alpha val="2520"/>
                </a:srgbClr>
              </a:gs>
              <a:gs pos="74000">
                <a:srgbClr val="131F63">
                  <a:alpha val="0"/>
                  <a:alpha val="2520"/>
                </a:srgbClr>
              </a:gs>
              <a:gs pos="100000">
                <a:srgbClr val="131F63">
                  <a:alpha val="0"/>
                  <a:alpha val="252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5"/>
          <p:cNvSpPr txBox="1">
            <a:spLocks noGrp="1"/>
          </p:cNvSpPr>
          <p:nvPr>
            <p:ph type="subTitle" idx="1"/>
          </p:nvPr>
        </p:nvSpPr>
        <p:spPr>
          <a:xfrm>
            <a:off x="1063563" y="2670927"/>
            <a:ext cx="3128400" cy="125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5"/>
          <p:cNvSpPr txBox="1">
            <a:spLocks noGrp="1"/>
          </p:cNvSpPr>
          <p:nvPr>
            <p:ph type="subTitle" idx="2"/>
          </p:nvPr>
        </p:nvSpPr>
        <p:spPr>
          <a:xfrm>
            <a:off x="4951988" y="2670927"/>
            <a:ext cx="3128400" cy="125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5"/>
          <p:cNvSpPr txBox="1">
            <a:spLocks noGrp="1"/>
          </p:cNvSpPr>
          <p:nvPr>
            <p:ph type="subTitle" idx="3"/>
          </p:nvPr>
        </p:nvSpPr>
        <p:spPr>
          <a:xfrm>
            <a:off x="1063563" y="2257775"/>
            <a:ext cx="3128400" cy="5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Abel"/>
              <a:buNone/>
              <a:defRPr sz="2000" b="1">
                <a:latin typeface="Abel"/>
                <a:ea typeface="Abel"/>
                <a:cs typeface="Abel"/>
                <a:sym typeface="Abel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Abel"/>
              <a:buNone/>
              <a:defRPr sz="2000" b="1">
                <a:latin typeface="Abel"/>
                <a:ea typeface="Abel"/>
                <a:cs typeface="Abel"/>
                <a:sym typeface="Abel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Abel"/>
              <a:buNone/>
              <a:defRPr sz="2000" b="1">
                <a:latin typeface="Abel"/>
                <a:ea typeface="Abel"/>
                <a:cs typeface="Abel"/>
                <a:sym typeface="Abel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Abel"/>
              <a:buNone/>
              <a:defRPr sz="2000" b="1">
                <a:latin typeface="Abel"/>
                <a:ea typeface="Abel"/>
                <a:cs typeface="Abel"/>
                <a:sym typeface="Abel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Abel"/>
              <a:buNone/>
              <a:defRPr sz="2000" b="1">
                <a:latin typeface="Abel"/>
                <a:ea typeface="Abel"/>
                <a:cs typeface="Abel"/>
                <a:sym typeface="Abel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Abel"/>
              <a:buNone/>
              <a:defRPr sz="2000" b="1">
                <a:latin typeface="Abel"/>
                <a:ea typeface="Abel"/>
                <a:cs typeface="Abel"/>
                <a:sym typeface="Abel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Abel"/>
              <a:buNone/>
              <a:defRPr sz="2000" b="1">
                <a:latin typeface="Abel"/>
                <a:ea typeface="Abel"/>
                <a:cs typeface="Abel"/>
                <a:sym typeface="Abel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Abel"/>
              <a:buNone/>
              <a:defRPr sz="2000" b="1">
                <a:latin typeface="Abel"/>
                <a:ea typeface="Abel"/>
                <a:cs typeface="Abel"/>
                <a:sym typeface="Abel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Abel"/>
              <a:buNone/>
              <a:defRPr sz="2000" b="1"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  <p:sp>
        <p:nvSpPr>
          <p:cNvPr id="117" name="Google Shape;117;p5"/>
          <p:cNvSpPr txBox="1">
            <a:spLocks noGrp="1"/>
          </p:cNvSpPr>
          <p:nvPr>
            <p:ph type="subTitle" idx="4"/>
          </p:nvPr>
        </p:nvSpPr>
        <p:spPr>
          <a:xfrm>
            <a:off x="4951988" y="2257775"/>
            <a:ext cx="3128400" cy="5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Abel"/>
              <a:buNone/>
              <a:defRPr sz="2000" b="1">
                <a:latin typeface="Abel"/>
                <a:ea typeface="Abel"/>
                <a:cs typeface="Abel"/>
                <a:sym typeface="Abel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Abel"/>
              <a:buNone/>
              <a:defRPr sz="2000" b="1">
                <a:latin typeface="Abel"/>
                <a:ea typeface="Abel"/>
                <a:cs typeface="Abel"/>
                <a:sym typeface="Abel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Abel"/>
              <a:buNone/>
              <a:defRPr sz="2000" b="1">
                <a:latin typeface="Abel"/>
                <a:ea typeface="Abel"/>
                <a:cs typeface="Abel"/>
                <a:sym typeface="Abel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Abel"/>
              <a:buNone/>
              <a:defRPr sz="2000" b="1">
                <a:latin typeface="Abel"/>
                <a:ea typeface="Abel"/>
                <a:cs typeface="Abel"/>
                <a:sym typeface="Abel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Abel"/>
              <a:buNone/>
              <a:defRPr sz="2000" b="1">
                <a:latin typeface="Abel"/>
                <a:ea typeface="Abel"/>
                <a:cs typeface="Abel"/>
                <a:sym typeface="Abel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Abel"/>
              <a:buNone/>
              <a:defRPr sz="2000" b="1">
                <a:latin typeface="Abel"/>
                <a:ea typeface="Abel"/>
                <a:cs typeface="Abel"/>
                <a:sym typeface="Abel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Abel"/>
              <a:buNone/>
              <a:defRPr sz="2000" b="1">
                <a:latin typeface="Abel"/>
                <a:ea typeface="Abel"/>
                <a:cs typeface="Abel"/>
                <a:sym typeface="Abel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Abel"/>
              <a:buNone/>
              <a:defRPr sz="2000" b="1">
                <a:latin typeface="Abel"/>
                <a:ea typeface="Abel"/>
                <a:cs typeface="Abel"/>
                <a:sym typeface="Abel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Abel"/>
              <a:buNone/>
              <a:defRPr sz="2000" b="1"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  <p:sp>
        <p:nvSpPr>
          <p:cNvPr id="118" name="Google Shape;118;p5"/>
          <p:cNvSpPr/>
          <p:nvPr/>
        </p:nvSpPr>
        <p:spPr>
          <a:xfrm>
            <a:off x="6435598" y="2967750"/>
            <a:ext cx="2441100" cy="2009100"/>
          </a:xfrm>
          <a:prstGeom prst="ellipse">
            <a:avLst/>
          </a:prstGeom>
          <a:gradFill>
            <a:gsLst>
              <a:gs pos="0">
                <a:srgbClr val="131F63">
                  <a:alpha val="2520"/>
                </a:srgbClr>
              </a:gs>
              <a:gs pos="74000">
                <a:srgbClr val="131F63">
                  <a:alpha val="0"/>
                  <a:alpha val="2520"/>
                </a:srgbClr>
              </a:gs>
              <a:gs pos="100000">
                <a:srgbClr val="131F63">
                  <a:alpha val="0"/>
                  <a:alpha val="252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" name="Google Shape;120;p6"/>
          <p:cNvGrpSpPr/>
          <p:nvPr/>
        </p:nvGrpSpPr>
        <p:grpSpPr>
          <a:xfrm flipH="1">
            <a:off x="-407175" y="-331550"/>
            <a:ext cx="9686375" cy="4058375"/>
            <a:chOff x="563900" y="-331550"/>
            <a:chExt cx="9686375" cy="4058375"/>
          </a:xfrm>
        </p:grpSpPr>
        <p:sp>
          <p:nvSpPr>
            <p:cNvPr id="121" name="Google Shape;121;p6"/>
            <p:cNvSpPr/>
            <p:nvPr/>
          </p:nvSpPr>
          <p:spPr>
            <a:xfrm>
              <a:off x="722375" y="-331550"/>
              <a:ext cx="899700" cy="899700"/>
            </a:xfrm>
            <a:prstGeom prst="ellipse">
              <a:avLst/>
            </a:prstGeom>
            <a:gradFill>
              <a:gsLst>
                <a:gs pos="0">
                  <a:srgbClr val="FFFFFF">
                    <a:alpha val="12549"/>
                    <a:alpha val="2520"/>
                  </a:srgbClr>
                </a:gs>
                <a:gs pos="50000">
                  <a:srgbClr val="FFFFFF">
                    <a:alpha val="0"/>
                    <a:alpha val="2520"/>
                  </a:srgbClr>
                </a:gs>
                <a:gs pos="100000">
                  <a:srgbClr val="FFFFFF">
                    <a:alpha val="0"/>
                    <a:alpha val="252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6"/>
            <p:cNvSpPr/>
            <p:nvPr/>
          </p:nvSpPr>
          <p:spPr>
            <a:xfrm>
              <a:off x="4375300" y="-65650"/>
              <a:ext cx="984300" cy="984300"/>
            </a:xfrm>
            <a:prstGeom prst="ellipse">
              <a:avLst/>
            </a:prstGeom>
            <a:gradFill>
              <a:gsLst>
                <a:gs pos="0">
                  <a:srgbClr val="FFFFFF">
                    <a:alpha val="12549"/>
                    <a:alpha val="2520"/>
                  </a:srgbClr>
                </a:gs>
                <a:gs pos="50000">
                  <a:srgbClr val="FFFFFF">
                    <a:alpha val="0"/>
                    <a:alpha val="2520"/>
                  </a:srgbClr>
                </a:gs>
                <a:gs pos="100000">
                  <a:srgbClr val="FFFFFF">
                    <a:alpha val="0"/>
                    <a:alpha val="252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6"/>
            <p:cNvSpPr/>
            <p:nvPr/>
          </p:nvSpPr>
          <p:spPr>
            <a:xfrm>
              <a:off x="8712475" y="1437675"/>
              <a:ext cx="1537800" cy="1537800"/>
            </a:xfrm>
            <a:prstGeom prst="ellipse">
              <a:avLst/>
            </a:prstGeom>
            <a:gradFill>
              <a:gsLst>
                <a:gs pos="0">
                  <a:srgbClr val="FFFFFF">
                    <a:alpha val="12549"/>
                    <a:alpha val="2520"/>
                  </a:srgbClr>
                </a:gs>
                <a:gs pos="50000">
                  <a:srgbClr val="FFFFFF">
                    <a:alpha val="0"/>
                    <a:alpha val="2520"/>
                  </a:srgbClr>
                </a:gs>
                <a:gs pos="100000">
                  <a:srgbClr val="FFFFFF">
                    <a:alpha val="0"/>
                    <a:alpha val="252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6"/>
            <p:cNvSpPr/>
            <p:nvPr/>
          </p:nvSpPr>
          <p:spPr>
            <a:xfrm>
              <a:off x="8316875" y="-331550"/>
              <a:ext cx="984300" cy="984300"/>
            </a:xfrm>
            <a:prstGeom prst="ellipse">
              <a:avLst/>
            </a:prstGeom>
            <a:gradFill>
              <a:gsLst>
                <a:gs pos="0">
                  <a:srgbClr val="FFFFFF">
                    <a:alpha val="12549"/>
                    <a:alpha val="2520"/>
                  </a:srgbClr>
                </a:gs>
                <a:gs pos="50000">
                  <a:srgbClr val="FFFFFF">
                    <a:alpha val="0"/>
                    <a:alpha val="2520"/>
                  </a:srgbClr>
                </a:gs>
                <a:gs pos="100000">
                  <a:srgbClr val="FFFFFF">
                    <a:alpha val="0"/>
                    <a:alpha val="252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6"/>
            <p:cNvSpPr/>
            <p:nvPr/>
          </p:nvSpPr>
          <p:spPr>
            <a:xfrm>
              <a:off x="563900" y="2742525"/>
              <a:ext cx="984300" cy="984300"/>
            </a:xfrm>
            <a:prstGeom prst="ellipse">
              <a:avLst/>
            </a:prstGeom>
            <a:gradFill>
              <a:gsLst>
                <a:gs pos="0">
                  <a:srgbClr val="FFFFFF">
                    <a:alpha val="12549"/>
                    <a:alpha val="2520"/>
                  </a:srgbClr>
                </a:gs>
                <a:gs pos="50000">
                  <a:srgbClr val="FFFFFF">
                    <a:alpha val="0"/>
                    <a:alpha val="2520"/>
                  </a:srgbClr>
                </a:gs>
                <a:gs pos="100000">
                  <a:srgbClr val="FFFFFF">
                    <a:alpha val="0"/>
                    <a:alpha val="252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6" name="Google Shape;126;p6"/>
          <p:cNvPicPr preferRelativeResize="0"/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72323"/>
            <a:ext cx="9144003" cy="415230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7" name="Google Shape;127;p6"/>
          <p:cNvGrpSpPr/>
          <p:nvPr/>
        </p:nvGrpSpPr>
        <p:grpSpPr>
          <a:xfrm>
            <a:off x="4393550" y="4609500"/>
            <a:ext cx="257100" cy="1832375"/>
            <a:chOff x="1365450" y="3205275"/>
            <a:chExt cx="257100" cy="1832375"/>
          </a:xfrm>
        </p:grpSpPr>
        <p:sp>
          <p:nvSpPr>
            <p:cNvPr id="128" name="Google Shape;128;p6"/>
            <p:cNvSpPr/>
            <p:nvPr/>
          </p:nvSpPr>
          <p:spPr>
            <a:xfrm>
              <a:off x="1485300" y="3337250"/>
              <a:ext cx="17400" cy="17004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56078"/>
                  </a:srgbClr>
                </a:gs>
                <a:gs pos="51000">
                  <a:srgbClr val="FFFFFF">
                    <a:alpha val="3882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6"/>
            <p:cNvSpPr/>
            <p:nvPr/>
          </p:nvSpPr>
          <p:spPr>
            <a:xfrm>
              <a:off x="1365450" y="3205275"/>
              <a:ext cx="257100" cy="2571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3000">
                  <a:srgbClr val="FFFFFF">
                    <a:alpha val="17647"/>
                  </a:srgbClr>
                </a:gs>
                <a:gs pos="41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" name="Google Shape;130;p6"/>
          <p:cNvGrpSpPr/>
          <p:nvPr/>
        </p:nvGrpSpPr>
        <p:grpSpPr>
          <a:xfrm>
            <a:off x="123325" y="838838"/>
            <a:ext cx="257100" cy="3465800"/>
            <a:chOff x="261425" y="1395525"/>
            <a:chExt cx="257100" cy="3465800"/>
          </a:xfrm>
        </p:grpSpPr>
        <p:sp>
          <p:nvSpPr>
            <p:cNvPr id="131" name="Google Shape;131;p6"/>
            <p:cNvSpPr/>
            <p:nvPr/>
          </p:nvSpPr>
          <p:spPr>
            <a:xfrm>
              <a:off x="381300" y="1516925"/>
              <a:ext cx="17400" cy="33444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56078"/>
                  </a:srgbClr>
                </a:gs>
                <a:gs pos="51000">
                  <a:srgbClr val="FFFFFF">
                    <a:alpha val="3882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6"/>
            <p:cNvSpPr/>
            <p:nvPr/>
          </p:nvSpPr>
          <p:spPr>
            <a:xfrm>
              <a:off x="261425" y="1395525"/>
              <a:ext cx="257100" cy="2571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3000">
                  <a:srgbClr val="FFFFFF">
                    <a:alpha val="17647"/>
                  </a:srgbClr>
                </a:gs>
                <a:gs pos="41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3" name="Google Shape;133;p6"/>
          <p:cNvGrpSpPr/>
          <p:nvPr/>
        </p:nvGrpSpPr>
        <p:grpSpPr>
          <a:xfrm>
            <a:off x="380425" y="3093025"/>
            <a:ext cx="257100" cy="1832375"/>
            <a:chOff x="1365450" y="3205275"/>
            <a:chExt cx="257100" cy="1832375"/>
          </a:xfrm>
        </p:grpSpPr>
        <p:sp>
          <p:nvSpPr>
            <p:cNvPr id="134" name="Google Shape;134;p6"/>
            <p:cNvSpPr/>
            <p:nvPr/>
          </p:nvSpPr>
          <p:spPr>
            <a:xfrm>
              <a:off x="1485300" y="3337250"/>
              <a:ext cx="17400" cy="17004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56078"/>
                  </a:srgbClr>
                </a:gs>
                <a:gs pos="51000">
                  <a:srgbClr val="FFFFFF">
                    <a:alpha val="3882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6"/>
            <p:cNvSpPr/>
            <p:nvPr/>
          </p:nvSpPr>
          <p:spPr>
            <a:xfrm>
              <a:off x="1365450" y="3205275"/>
              <a:ext cx="257100" cy="2571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3000">
                  <a:srgbClr val="FFFFFF">
                    <a:alpha val="17647"/>
                  </a:srgbClr>
                </a:gs>
                <a:gs pos="41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6" name="Google Shape;136;p6"/>
          <p:cNvGrpSpPr/>
          <p:nvPr/>
        </p:nvGrpSpPr>
        <p:grpSpPr>
          <a:xfrm>
            <a:off x="8553075" y="1779238"/>
            <a:ext cx="257100" cy="3465800"/>
            <a:chOff x="261425" y="1395525"/>
            <a:chExt cx="257100" cy="3465800"/>
          </a:xfrm>
        </p:grpSpPr>
        <p:sp>
          <p:nvSpPr>
            <p:cNvPr id="137" name="Google Shape;137;p6"/>
            <p:cNvSpPr/>
            <p:nvPr/>
          </p:nvSpPr>
          <p:spPr>
            <a:xfrm>
              <a:off x="381300" y="1516925"/>
              <a:ext cx="17400" cy="33444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56078"/>
                  </a:srgbClr>
                </a:gs>
                <a:gs pos="51000">
                  <a:srgbClr val="FFFFFF">
                    <a:alpha val="3882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6"/>
            <p:cNvSpPr/>
            <p:nvPr/>
          </p:nvSpPr>
          <p:spPr>
            <a:xfrm>
              <a:off x="261425" y="1395525"/>
              <a:ext cx="257100" cy="2571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3000">
                  <a:srgbClr val="FFFFFF">
                    <a:alpha val="17647"/>
                  </a:srgbClr>
                </a:gs>
                <a:gs pos="41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" name="Google Shape;139;p6"/>
          <p:cNvGrpSpPr/>
          <p:nvPr/>
        </p:nvGrpSpPr>
        <p:grpSpPr>
          <a:xfrm>
            <a:off x="8781850" y="2490725"/>
            <a:ext cx="257100" cy="1832375"/>
            <a:chOff x="1365450" y="3205275"/>
            <a:chExt cx="257100" cy="1832375"/>
          </a:xfrm>
        </p:grpSpPr>
        <p:sp>
          <p:nvSpPr>
            <p:cNvPr id="140" name="Google Shape;140;p6"/>
            <p:cNvSpPr/>
            <p:nvPr/>
          </p:nvSpPr>
          <p:spPr>
            <a:xfrm>
              <a:off x="1485300" y="3337250"/>
              <a:ext cx="17400" cy="17004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56078"/>
                  </a:srgbClr>
                </a:gs>
                <a:gs pos="51000">
                  <a:srgbClr val="FFFFFF">
                    <a:alpha val="3882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6"/>
            <p:cNvSpPr/>
            <p:nvPr/>
          </p:nvSpPr>
          <p:spPr>
            <a:xfrm>
              <a:off x="1365450" y="3205275"/>
              <a:ext cx="257100" cy="2571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3000">
                  <a:srgbClr val="FFFFFF">
                    <a:alpha val="17647"/>
                  </a:srgbClr>
                </a:gs>
                <a:gs pos="41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2" name="Google Shape;142;p6"/>
          <p:cNvSpPr/>
          <p:nvPr/>
        </p:nvSpPr>
        <p:spPr>
          <a:xfrm>
            <a:off x="-1053687" y="4089123"/>
            <a:ext cx="2171700" cy="2009100"/>
          </a:xfrm>
          <a:prstGeom prst="ellipse">
            <a:avLst/>
          </a:prstGeom>
          <a:gradFill>
            <a:gsLst>
              <a:gs pos="0">
                <a:srgbClr val="1155CC">
                  <a:alpha val="54117"/>
                  <a:alpha val="2520"/>
                </a:srgbClr>
              </a:gs>
              <a:gs pos="50000">
                <a:srgbClr val="1155CC">
                  <a:alpha val="0"/>
                  <a:alpha val="2520"/>
                </a:srgbClr>
              </a:gs>
              <a:gs pos="100000">
                <a:srgbClr val="1155CC">
                  <a:alpha val="0"/>
                  <a:alpha val="252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6"/>
          <p:cNvSpPr/>
          <p:nvPr/>
        </p:nvSpPr>
        <p:spPr>
          <a:xfrm>
            <a:off x="-1257550" y="-551256"/>
            <a:ext cx="3099600" cy="2867400"/>
          </a:xfrm>
          <a:prstGeom prst="ellipse">
            <a:avLst/>
          </a:prstGeom>
          <a:gradFill>
            <a:gsLst>
              <a:gs pos="0">
                <a:srgbClr val="1155CC">
                  <a:alpha val="54117"/>
                  <a:alpha val="2520"/>
                </a:srgbClr>
              </a:gs>
              <a:gs pos="50000">
                <a:srgbClr val="1155CC">
                  <a:alpha val="0"/>
                  <a:alpha val="2520"/>
                </a:srgbClr>
              </a:gs>
              <a:gs pos="100000">
                <a:srgbClr val="1155CC">
                  <a:alpha val="0"/>
                  <a:alpha val="252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6"/>
          <p:cNvSpPr/>
          <p:nvPr/>
        </p:nvSpPr>
        <p:spPr>
          <a:xfrm>
            <a:off x="7705163" y="4024373"/>
            <a:ext cx="2171700" cy="2009100"/>
          </a:xfrm>
          <a:prstGeom prst="ellipse">
            <a:avLst/>
          </a:prstGeom>
          <a:gradFill>
            <a:gsLst>
              <a:gs pos="0">
                <a:srgbClr val="1155CC">
                  <a:alpha val="54117"/>
                  <a:alpha val="2520"/>
                </a:srgbClr>
              </a:gs>
              <a:gs pos="50000">
                <a:srgbClr val="1155CC">
                  <a:alpha val="0"/>
                  <a:alpha val="2520"/>
                </a:srgbClr>
              </a:gs>
              <a:gs pos="100000">
                <a:srgbClr val="1155CC">
                  <a:alpha val="0"/>
                  <a:alpha val="252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6"/>
          <p:cNvSpPr/>
          <p:nvPr/>
        </p:nvSpPr>
        <p:spPr>
          <a:xfrm>
            <a:off x="1173491" y="2775576"/>
            <a:ext cx="3746400" cy="3465900"/>
          </a:xfrm>
          <a:prstGeom prst="ellipse">
            <a:avLst/>
          </a:prstGeom>
          <a:gradFill>
            <a:gsLst>
              <a:gs pos="0">
                <a:srgbClr val="131F63">
                  <a:alpha val="2520"/>
                </a:srgbClr>
              </a:gs>
              <a:gs pos="62000">
                <a:srgbClr val="131F63">
                  <a:alpha val="0"/>
                  <a:alpha val="2520"/>
                </a:srgbClr>
              </a:gs>
              <a:gs pos="100000">
                <a:srgbClr val="131F63">
                  <a:alpha val="0"/>
                  <a:alpha val="252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6"/>
          <p:cNvSpPr txBox="1">
            <a:spLocks noGrp="1"/>
          </p:cNvSpPr>
          <p:nvPr>
            <p:ph type="title"/>
          </p:nvPr>
        </p:nvSpPr>
        <p:spPr>
          <a:xfrm>
            <a:off x="722375" y="539500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7"/>
          <p:cNvPicPr preferRelativeResize="0"/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38923"/>
            <a:ext cx="9144003" cy="4152306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7"/>
          <p:cNvSpPr/>
          <p:nvPr/>
        </p:nvSpPr>
        <p:spPr>
          <a:xfrm>
            <a:off x="592862" y="1686150"/>
            <a:ext cx="4513500" cy="4412100"/>
          </a:xfrm>
          <a:prstGeom prst="ellipse">
            <a:avLst/>
          </a:prstGeom>
          <a:gradFill>
            <a:gsLst>
              <a:gs pos="0">
                <a:srgbClr val="131F63">
                  <a:alpha val="2520"/>
                </a:srgbClr>
              </a:gs>
              <a:gs pos="24000">
                <a:srgbClr val="131F63">
                  <a:alpha val="72156"/>
                  <a:alpha val="2520"/>
                </a:srgbClr>
              </a:gs>
              <a:gs pos="74000">
                <a:srgbClr val="131F63">
                  <a:alpha val="0"/>
                  <a:alpha val="2520"/>
                </a:srgbClr>
              </a:gs>
              <a:gs pos="100000">
                <a:srgbClr val="131F63">
                  <a:alpha val="0"/>
                  <a:alpha val="252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7"/>
          <p:cNvSpPr txBox="1">
            <a:spLocks noGrp="1"/>
          </p:cNvSpPr>
          <p:nvPr>
            <p:ph type="title"/>
          </p:nvPr>
        </p:nvSpPr>
        <p:spPr>
          <a:xfrm>
            <a:off x="722375" y="539500"/>
            <a:ext cx="43515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7"/>
          <p:cNvSpPr txBox="1">
            <a:spLocks noGrp="1"/>
          </p:cNvSpPr>
          <p:nvPr>
            <p:ph type="body" idx="1"/>
          </p:nvPr>
        </p:nvSpPr>
        <p:spPr>
          <a:xfrm>
            <a:off x="722375" y="1624675"/>
            <a:ext cx="4351500" cy="22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152" name="Google Shape;152;p7"/>
          <p:cNvSpPr>
            <a:spLocks noGrp="1"/>
          </p:cNvSpPr>
          <p:nvPr>
            <p:ph type="pic" idx="2"/>
          </p:nvPr>
        </p:nvSpPr>
        <p:spPr>
          <a:xfrm>
            <a:off x="5170175" y="946050"/>
            <a:ext cx="3251400" cy="3251400"/>
          </a:xfrm>
          <a:prstGeom prst="ellipse">
            <a:avLst/>
          </a:prstGeom>
          <a:noFill/>
          <a:ln>
            <a:noFill/>
          </a:ln>
          <a:effectLst>
            <a:outerShdw blurRad="671513" dist="209550" dir="1020000" algn="bl" rotWithShape="0">
              <a:schemeClr val="accent1">
                <a:alpha val="56000"/>
              </a:schemeClr>
            </a:outerShdw>
          </a:effectLst>
        </p:spPr>
      </p:sp>
      <p:grpSp>
        <p:nvGrpSpPr>
          <p:cNvPr id="153" name="Google Shape;153;p7"/>
          <p:cNvGrpSpPr/>
          <p:nvPr/>
        </p:nvGrpSpPr>
        <p:grpSpPr>
          <a:xfrm>
            <a:off x="-315150" y="-504275"/>
            <a:ext cx="9505675" cy="3082650"/>
            <a:chOff x="446825" y="-331550"/>
            <a:chExt cx="9505675" cy="3082650"/>
          </a:xfrm>
        </p:grpSpPr>
        <p:sp>
          <p:nvSpPr>
            <p:cNvPr id="154" name="Google Shape;154;p7"/>
            <p:cNvSpPr/>
            <p:nvPr/>
          </p:nvSpPr>
          <p:spPr>
            <a:xfrm>
              <a:off x="2347225" y="-107425"/>
              <a:ext cx="899700" cy="899700"/>
            </a:xfrm>
            <a:prstGeom prst="ellipse">
              <a:avLst/>
            </a:prstGeom>
            <a:gradFill>
              <a:gsLst>
                <a:gs pos="0">
                  <a:srgbClr val="FFFFFF">
                    <a:alpha val="12549"/>
                    <a:alpha val="2520"/>
                  </a:srgbClr>
                </a:gs>
                <a:gs pos="50000">
                  <a:srgbClr val="FFFFFF">
                    <a:alpha val="0"/>
                    <a:alpha val="2520"/>
                  </a:srgbClr>
                </a:gs>
                <a:gs pos="100000">
                  <a:srgbClr val="FFFFFF">
                    <a:alpha val="0"/>
                    <a:alpha val="252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7"/>
            <p:cNvSpPr/>
            <p:nvPr/>
          </p:nvSpPr>
          <p:spPr>
            <a:xfrm>
              <a:off x="6168250" y="220075"/>
              <a:ext cx="984300" cy="984300"/>
            </a:xfrm>
            <a:prstGeom prst="ellipse">
              <a:avLst/>
            </a:prstGeom>
            <a:gradFill>
              <a:gsLst>
                <a:gs pos="0">
                  <a:srgbClr val="FFFFFF">
                    <a:alpha val="12549"/>
                    <a:alpha val="2520"/>
                  </a:srgbClr>
                </a:gs>
                <a:gs pos="50000">
                  <a:srgbClr val="FFFFFF">
                    <a:alpha val="0"/>
                    <a:alpha val="2520"/>
                  </a:srgbClr>
                </a:gs>
                <a:gs pos="100000">
                  <a:srgbClr val="FFFFFF">
                    <a:alpha val="0"/>
                    <a:alpha val="252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7"/>
            <p:cNvSpPr/>
            <p:nvPr/>
          </p:nvSpPr>
          <p:spPr>
            <a:xfrm>
              <a:off x="8414700" y="1213300"/>
              <a:ext cx="1537800" cy="1537800"/>
            </a:xfrm>
            <a:prstGeom prst="ellipse">
              <a:avLst/>
            </a:prstGeom>
            <a:gradFill>
              <a:gsLst>
                <a:gs pos="0">
                  <a:srgbClr val="FFFFFF">
                    <a:alpha val="12549"/>
                    <a:alpha val="2520"/>
                  </a:srgbClr>
                </a:gs>
                <a:gs pos="50000">
                  <a:srgbClr val="FFFFFF">
                    <a:alpha val="0"/>
                    <a:alpha val="2520"/>
                  </a:srgbClr>
                </a:gs>
                <a:gs pos="100000">
                  <a:srgbClr val="FFFFFF">
                    <a:alpha val="0"/>
                    <a:alpha val="252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7"/>
            <p:cNvSpPr/>
            <p:nvPr/>
          </p:nvSpPr>
          <p:spPr>
            <a:xfrm>
              <a:off x="8316875" y="-331550"/>
              <a:ext cx="984300" cy="984300"/>
            </a:xfrm>
            <a:prstGeom prst="ellipse">
              <a:avLst/>
            </a:prstGeom>
            <a:gradFill>
              <a:gsLst>
                <a:gs pos="0">
                  <a:srgbClr val="FFFFFF">
                    <a:alpha val="12549"/>
                    <a:alpha val="2520"/>
                  </a:srgbClr>
                </a:gs>
                <a:gs pos="50000">
                  <a:srgbClr val="FFFFFF">
                    <a:alpha val="0"/>
                    <a:alpha val="2520"/>
                  </a:srgbClr>
                </a:gs>
                <a:gs pos="100000">
                  <a:srgbClr val="FFFFFF">
                    <a:alpha val="0"/>
                    <a:alpha val="252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7"/>
            <p:cNvSpPr/>
            <p:nvPr/>
          </p:nvSpPr>
          <p:spPr>
            <a:xfrm>
              <a:off x="446825" y="1254175"/>
              <a:ext cx="984300" cy="984300"/>
            </a:xfrm>
            <a:prstGeom prst="ellipse">
              <a:avLst/>
            </a:prstGeom>
            <a:gradFill>
              <a:gsLst>
                <a:gs pos="0">
                  <a:srgbClr val="FFFFFF">
                    <a:alpha val="12549"/>
                    <a:alpha val="2520"/>
                  </a:srgbClr>
                </a:gs>
                <a:gs pos="50000">
                  <a:srgbClr val="FFFFFF">
                    <a:alpha val="0"/>
                    <a:alpha val="2520"/>
                  </a:srgbClr>
                </a:gs>
                <a:gs pos="100000">
                  <a:srgbClr val="FFFFFF">
                    <a:alpha val="0"/>
                    <a:alpha val="252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9" name="Google Shape;159;p7"/>
          <p:cNvGrpSpPr/>
          <p:nvPr/>
        </p:nvGrpSpPr>
        <p:grpSpPr>
          <a:xfrm>
            <a:off x="368975" y="2900138"/>
            <a:ext cx="257100" cy="1832375"/>
            <a:chOff x="1365450" y="3205275"/>
            <a:chExt cx="257100" cy="1832375"/>
          </a:xfrm>
        </p:grpSpPr>
        <p:sp>
          <p:nvSpPr>
            <p:cNvPr id="160" name="Google Shape;160;p7"/>
            <p:cNvSpPr/>
            <p:nvPr/>
          </p:nvSpPr>
          <p:spPr>
            <a:xfrm>
              <a:off x="1485300" y="3337250"/>
              <a:ext cx="17400" cy="17004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56078"/>
                  </a:srgbClr>
                </a:gs>
                <a:gs pos="51000">
                  <a:srgbClr val="FFFFFF">
                    <a:alpha val="3882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7"/>
            <p:cNvSpPr/>
            <p:nvPr/>
          </p:nvSpPr>
          <p:spPr>
            <a:xfrm>
              <a:off x="1365450" y="3205275"/>
              <a:ext cx="257100" cy="2571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3000">
                  <a:srgbClr val="FFFFFF">
                    <a:alpha val="17647"/>
                  </a:srgbClr>
                </a:gs>
                <a:gs pos="41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2" name="Google Shape;162;p7"/>
          <p:cNvGrpSpPr/>
          <p:nvPr/>
        </p:nvGrpSpPr>
        <p:grpSpPr>
          <a:xfrm>
            <a:off x="8709675" y="670900"/>
            <a:ext cx="257100" cy="3465800"/>
            <a:chOff x="261425" y="1395525"/>
            <a:chExt cx="257100" cy="3465800"/>
          </a:xfrm>
        </p:grpSpPr>
        <p:sp>
          <p:nvSpPr>
            <p:cNvPr id="163" name="Google Shape;163;p7"/>
            <p:cNvSpPr/>
            <p:nvPr/>
          </p:nvSpPr>
          <p:spPr>
            <a:xfrm>
              <a:off x="381300" y="1516925"/>
              <a:ext cx="17400" cy="33444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56078"/>
                  </a:srgbClr>
                </a:gs>
                <a:gs pos="51000">
                  <a:srgbClr val="FFFFFF">
                    <a:alpha val="3882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7"/>
            <p:cNvSpPr/>
            <p:nvPr/>
          </p:nvSpPr>
          <p:spPr>
            <a:xfrm>
              <a:off x="261425" y="1395525"/>
              <a:ext cx="257100" cy="2571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3000">
                  <a:srgbClr val="FFFFFF">
                    <a:alpha val="17647"/>
                  </a:srgbClr>
                </a:gs>
                <a:gs pos="41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5" name="Google Shape;165;p7"/>
          <p:cNvGrpSpPr/>
          <p:nvPr/>
        </p:nvGrpSpPr>
        <p:grpSpPr>
          <a:xfrm>
            <a:off x="7069888" y="2304325"/>
            <a:ext cx="257100" cy="1832375"/>
            <a:chOff x="1365450" y="3205275"/>
            <a:chExt cx="257100" cy="1832375"/>
          </a:xfrm>
        </p:grpSpPr>
        <p:sp>
          <p:nvSpPr>
            <p:cNvPr id="166" name="Google Shape;166;p7"/>
            <p:cNvSpPr/>
            <p:nvPr/>
          </p:nvSpPr>
          <p:spPr>
            <a:xfrm>
              <a:off x="1485300" y="3337250"/>
              <a:ext cx="17400" cy="17004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56078"/>
                  </a:srgbClr>
                </a:gs>
                <a:gs pos="51000">
                  <a:srgbClr val="FFFFFF">
                    <a:alpha val="3882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7"/>
            <p:cNvSpPr/>
            <p:nvPr/>
          </p:nvSpPr>
          <p:spPr>
            <a:xfrm>
              <a:off x="1365450" y="3205275"/>
              <a:ext cx="257100" cy="2571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3000">
                  <a:srgbClr val="FFFFFF">
                    <a:alpha val="17647"/>
                  </a:srgbClr>
                </a:gs>
                <a:gs pos="41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8" name="Google Shape;168;p7"/>
          <p:cNvGrpSpPr/>
          <p:nvPr/>
        </p:nvGrpSpPr>
        <p:grpSpPr>
          <a:xfrm>
            <a:off x="5635050" y="3241250"/>
            <a:ext cx="257100" cy="3465800"/>
            <a:chOff x="261425" y="1395525"/>
            <a:chExt cx="257100" cy="3465800"/>
          </a:xfrm>
        </p:grpSpPr>
        <p:sp>
          <p:nvSpPr>
            <p:cNvPr id="169" name="Google Shape;169;p7"/>
            <p:cNvSpPr/>
            <p:nvPr/>
          </p:nvSpPr>
          <p:spPr>
            <a:xfrm>
              <a:off x="381300" y="1516925"/>
              <a:ext cx="17400" cy="33444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56078"/>
                  </a:srgbClr>
                </a:gs>
                <a:gs pos="51000">
                  <a:srgbClr val="FFFFFF">
                    <a:alpha val="3882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7"/>
            <p:cNvSpPr/>
            <p:nvPr/>
          </p:nvSpPr>
          <p:spPr>
            <a:xfrm>
              <a:off x="261425" y="1395525"/>
              <a:ext cx="257100" cy="2571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3000">
                  <a:srgbClr val="FFFFFF">
                    <a:alpha val="17647"/>
                  </a:srgbClr>
                </a:gs>
                <a:gs pos="41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1" name="Google Shape;171;p7"/>
          <p:cNvGrpSpPr/>
          <p:nvPr/>
        </p:nvGrpSpPr>
        <p:grpSpPr>
          <a:xfrm>
            <a:off x="7781225" y="2858113"/>
            <a:ext cx="257100" cy="1832375"/>
            <a:chOff x="1365450" y="3205275"/>
            <a:chExt cx="257100" cy="1832375"/>
          </a:xfrm>
        </p:grpSpPr>
        <p:sp>
          <p:nvSpPr>
            <p:cNvPr id="172" name="Google Shape;172;p7"/>
            <p:cNvSpPr/>
            <p:nvPr/>
          </p:nvSpPr>
          <p:spPr>
            <a:xfrm>
              <a:off x="1485300" y="3337250"/>
              <a:ext cx="17400" cy="17004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56078"/>
                  </a:srgbClr>
                </a:gs>
                <a:gs pos="51000">
                  <a:srgbClr val="FFFFFF">
                    <a:alpha val="3882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7"/>
            <p:cNvSpPr/>
            <p:nvPr/>
          </p:nvSpPr>
          <p:spPr>
            <a:xfrm>
              <a:off x="1365450" y="3205275"/>
              <a:ext cx="257100" cy="2571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3000">
                  <a:srgbClr val="FFFFFF">
                    <a:alpha val="17647"/>
                  </a:srgbClr>
                </a:gs>
                <a:gs pos="41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4" name="Google Shape;174;p7"/>
          <p:cNvGrpSpPr/>
          <p:nvPr/>
        </p:nvGrpSpPr>
        <p:grpSpPr>
          <a:xfrm>
            <a:off x="111875" y="2199763"/>
            <a:ext cx="257100" cy="1832375"/>
            <a:chOff x="1365450" y="3205275"/>
            <a:chExt cx="257100" cy="1832375"/>
          </a:xfrm>
        </p:grpSpPr>
        <p:sp>
          <p:nvSpPr>
            <p:cNvPr id="175" name="Google Shape;175;p7"/>
            <p:cNvSpPr/>
            <p:nvPr/>
          </p:nvSpPr>
          <p:spPr>
            <a:xfrm>
              <a:off x="1485300" y="3337250"/>
              <a:ext cx="17400" cy="17004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56078"/>
                  </a:srgbClr>
                </a:gs>
                <a:gs pos="51000">
                  <a:srgbClr val="FFFFFF">
                    <a:alpha val="3882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7"/>
            <p:cNvSpPr/>
            <p:nvPr/>
          </p:nvSpPr>
          <p:spPr>
            <a:xfrm>
              <a:off x="1365450" y="3205275"/>
              <a:ext cx="257100" cy="2571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3000">
                  <a:srgbClr val="FFFFFF">
                    <a:alpha val="17647"/>
                  </a:srgbClr>
                </a:gs>
                <a:gs pos="41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7" name="Google Shape;177;p7"/>
          <p:cNvGrpSpPr/>
          <p:nvPr/>
        </p:nvGrpSpPr>
        <p:grpSpPr>
          <a:xfrm>
            <a:off x="1559600" y="4447938"/>
            <a:ext cx="257100" cy="1832375"/>
            <a:chOff x="1365450" y="3205275"/>
            <a:chExt cx="257100" cy="1832375"/>
          </a:xfrm>
        </p:grpSpPr>
        <p:sp>
          <p:nvSpPr>
            <p:cNvPr id="178" name="Google Shape;178;p7"/>
            <p:cNvSpPr/>
            <p:nvPr/>
          </p:nvSpPr>
          <p:spPr>
            <a:xfrm>
              <a:off x="1485300" y="3337250"/>
              <a:ext cx="17400" cy="17004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56078"/>
                  </a:srgbClr>
                </a:gs>
                <a:gs pos="51000">
                  <a:srgbClr val="FFFFFF">
                    <a:alpha val="3882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7"/>
            <p:cNvSpPr/>
            <p:nvPr/>
          </p:nvSpPr>
          <p:spPr>
            <a:xfrm>
              <a:off x="1365450" y="3205275"/>
              <a:ext cx="257100" cy="2571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3000">
                  <a:srgbClr val="FFFFFF">
                    <a:alpha val="17647"/>
                  </a:srgbClr>
                </a:gs>
                <a:gs pos="41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0" name="Google Shape;180;p7"/>
          <p:cNvGrpSpPr/>
          <p:nvPr/>
        </p:nvGrpSpPr>
        <p:grpSpPr>
          <a:xfrm>
            <a:off x="2035850" y="4265863"/>
            <a:ext cx="257100" cy="1832375"/>
            <a:chOff x="1365450" y="3205275"/>
            <a:chExt cx="257100" cy="1832375"/>
          </a:xfrm>
        </p:grpSpPr>
        <p:sp>
          <p:nvSpPr>
            <p:cNvPr id="181" name="Google Shape;181;p7"/>
            <p:cNvSpPr/>
            <p:nvPr/>
          </p:nvSpPr>
          <p:spPr>
            <a:xfrm>
              <a:off x="1485300" y="3337250"/>
              <a:ext cx="17400" cy="17004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56078"/>
                  </a:srgbClr>
                </a:gs>
                <a:gs pos="51000">
                  <a:srgbClr val="FFFFFF">
                    <a:alpha val="3882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7"/>
            <p:cNvSpPr/>
            <p:nvPr/>
          </p:nvSpPr>
          <p:spPr>
            <a:xfrm>
              <a:off x="1365450" y="3205275"/>
              <a:ext cx="257100" cy="2571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3000">
                  <a:srgbClr val="FFFFFF">
                    <a:alpha val="17647"/>
                  </a:srgbClr>
                </a:gs>
                <a:gs pos="41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3" name="Google Shape;183;p7"/>
          <p:cNvGrpSpPr/>
          <p:nvPr/>
        </p:nvGrpSpPr>
        <p:grpSpPr>
          <a:xfrm>
            <a:off x="5427275" y="3866638"/>
            <a:ext cx="257100" cy="1832375"/>
            <a:chOff x="1365450" y="3205275"/>
            <a:chExt cx="257100" cy="1832375"/>
          </a:xfrm>
        </p:grpSpPr>
        <p:sp>
          <p:nvSpPr>
            <p:cNvPr id="184" name="Google Shape;184;p7"/>
            <p:cNvSpPr/>
            <p:nvPr/>
          </p:nvSpPr>
          <p:spPr>
            <a:xfrm>
              <a:off x="1485300" y="3337250"/>
              <a:ext cx="17400" cy="17004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56078"/>
                  </a:srgbClr>
                </a:gs>
                <a:gs pos="51000">
                  <a:srgbClr val="FFFFFF">
                    <a:alpha val="3882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7"/>
            <p:cNvSpPr/>
            <p:nvPr/>
          </p:nvSpPr>
          <p:spPr>
            <a:xfrm>
              <a:off x="1365450" y="3205275"/>
              <a:ext cx="257100" cy="2571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3000">
                  <a:srgbClr val="FFFFFF">
                    <a:alpha val="17647"/>
                  </a:srgbClr>
                </a:gs>
                <a:gs pos="41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6" name="Google Shape;186;p7"/>
          <p:cNvSpPr/>
          <p:nvPr/>
        </p:nvSpPr>
        <p:spPr>
          <a:xfrm>
            <a:off x="-719462" y="3648523"/>
            <a:ext cx="2171700" cy="2009100"/>
          </a:xfrm>
          <a:prstGeom prst="ellipse">
            <a:avLst/>
          </a:prstGeom>
          <a:gradFill>
            <a:gsLst>
              <a:gs pos="0">
                <a:srgbClr val="1155CC">
                  <a:alpha val="54117"/>
                  <a:alpha val="2520"/>
                </a:srgbClr>
              </a:gs>
              <a:gs pos="50000">
                <a:srgbClr val="1155CC">
                  <a:alpha val="0"/>
                  <a:alpha val="2520"/>
                </a:srgbClr>
              </a:gs>
              <a:gs pos="100000">
                <a:srgbClr val="1155CC">
                  <a:alpha val="0"/>
                  <a:alpha val="252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7"/>
          <p:cNvSpPr/>
          <p:nvPr/>
        </p:nvSpPr>
        <p:spPr>
          <a:xfrm>
            <a:off x="7119838" y="3522423"/>
            <a:ext cx="2171700" cy="2009100"/>
          </a:xfrm>
          <a:prstGeom prst="ellipse">
            <a:avLst/>
          </a:prstGeom>
          <a:gradFill>
            <a:gsLst>
              <a:gs pos="0">
                <a:srgbClr val="1155CC">
                  <a:alpha val="54117"/>
                  <a:alpha val="2520"/>
                </a:srgbClr>
              </a:gs>
              <a:gs pos="50000">
                <a:srgbClr val="1155CC">
                  <a:alpha val="0"/>
                  <a:alpha val="2520"/>
                </a:srgbClr>
              </a:gs>
              <a:gs pos="100000">
                <a:srgbClr val="1155CC">
                  <a:alpha val="0"/>
                  <a:alpha val="252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7"/>
          <p:cNvSpPr/>
          <p:nvPr/>
        </p:nvSpPr>
        <p:spPr>
          <a:xfrm>
            <a:off x="3067338" y="-1553881"/>
            <a:ext cx="3099600" cy="2867400"/>
          </a:xfrm>
          <a:prstGeom prst="ellipse">
            <a:avLst/>
          </a:prstGeom>
          <a:gradFill>
            <a:gsLst>
              <a:gs pos="0">
                <a:srgbClr val="1155CC">
                  <a:alpha val="54117"/>
                  <a:alpha val="2520"/>
                </a:srgbClr>
              </a:gs>
              <a:gs pos="50000">
                <a:srgbClr val="1155CC">
                  <a:alpha val="0"/>
                  <a:alpha val="2520"/>
                </a:srgbClr>
              </a:gs>
              <a:gs pos="100000">
                <a:srgbClr val="1155CC">
                  <a:alpha val="0"/>
                  <a:alpha val="252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9"/>
          <p:cNvSpPr/>
          <p:nvPr/>
        </p:nvSpPr>
        <p:spPr>
          <a:xfrm>
            <a:off x="582488" y="2662723"/>
            <a:ext cx="2171700" cy="2009100"/>
          </a:xfrm>
          <a:prstGeom prst="ellipse">
            <a:avLst/>
          </a:prstGeom>
          <a:gradFill>
            <a:gsLst>
              <a:gs pos="0">
                <a:srgbClr val="1155CC">
                  <a:alpha val="54117"/>
                  <a:alpha val="2520"/>
                </a:srgbClr>
              </a:gs>
              <a:gs pos="50000">
                <a:srgbClr val="1155CC">
                  <a:alpha val="0"/>
                  <a:alpha val="2520"/>
                </a:srgbClr>
              </a:gs>
              <a:gs pos="100000">
                <a:srgbClr val="1155CC">
                  <a:alpha val="0"/>
                  <a:alpha val="252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30" name="Google Shape;230;p9"/>
          <p:cNvPicPr preferRelativeResize="0"/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2450823"/>
            <a:ext cx="9144003" cy="415230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1" name="Google Shape;231;p9"/>
          <p:cNvGrpSpPr/>
          <p:nvPr/>
        </p:nvGrpSpPr>
        <p:grpSpPr>
          <a:xfrm flipH="1">
            <a:off x="-315150" y="-504275"/>
            <a:ext cx="9351425" cy="3082650"/>
            <a:chOff x="601075" y="-331550"/>
            <a:chExt cx="9351425" cy="3082650"/>
          </a:xfrm>
        </p:grpSpPr>
        <p:sp>
          <p:nvSpPr>
            <p:cNvPr id="232" name="Google Shape;232;p9"/>
            <p:cNvSpPr/>
            <p:nvPr/>
          </p:nvSpPr>
          <p:spPr>
            <a:xfrm>
              <a:off x="1022800" y="262375"/>
              <a:ext cx="899700" cy="899700"/>
            </a:xfrm>
            <a:prstGeom prst="ellipse">
              <a:avLst/>
            </a:prstGeom>
            <a:gradFill>
              <a:gsLst>
                <a:gs pos="0">
                  <a:srgbClr val="FFFFFF">
                    <a:alpha val="12549"/>
                    <a:alpha val="2520"/>
                  </a:srgbClr>
                </a:gs>
                <a:gs pos="50000">
                  <a:srgbClr val="FFFFFF">
                    <a:alpha val="0"/>
                    <a:alpha val="2520"/>
                  </a:srgbClr>
                </a:gs>
                <a:gs pos="100000">
                  <a:srgbClr val="FFFFFF">
                    <a:alpha val="0"/>
                    <a:alpha val="252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9"/>
            <p:cNvSpPr/>
            <p:nvPr/>
          </p:nvSpPr>
          <p:spPr>
            <a:xfrm>
              <a:off x="6168250" y="220075"/>
              <a:ext cx="984300" cy="984300"/>
            </a:xfrm>
            <a:prstGeom prst="ellipse">
              <a:avLst/>
            </a:prstGeom>
            <a:gradFill>
              <a:gsLst>
                <a:gs pos="0">
                  <a:srgbClr val="FFFFFF">
                    <a:alpha val="12549"/>
                    <a:alpha val="2520"/>
                  </a:srgbClr>
                </a:gs>
                <a:gs pos="50000">
                  <a:srgbClr val="FFFFFF">
                    <a:alpha val="0"/>
                    <a:alpha val="2520"/>
                  </a:srgbClr>
                </a:gs>
                <a:gs pos="100000">
                  <a:srgbClr val="FFFFFF">
                    <a:alpha val="0"/>
                    <a:alpha val="252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9"/>
            <p:cNvSpPr/>
            <p:nvPr/>
          </p:nvSpPr>
          <p:spPr>
            <a:xfrm>
              <a:off x="8414700" y="1213300"/>
              <a:ext cx="1537800" cy="1537800"/>
            </a:xfrm>
            <a:prstGeom prst="ellipse">
              <a:avLst/>
            </a:prstGeom>
            <a:gradFill>
              <a:gsLst>
                <a:gs pos="0">
                  <a:srgbClr val="FFFFFF">
                    <a:alpha val="12549"/>
                    <a:alpha val="2520"/>
                  </a:srgbClr>
                </a:gs>
                <a:gs pos="50000">
                  <a:srgbClr val="FFFFFF">
                    <a:alpha val="0"/>
                    <a:alpha val="2520"/>
                  </a:srgbClr>
                </a:gs>
                <a:gs pos="100000">
                  <a:srgbClr val="FFFFFF">
                    <a:alpha val="0"/>
                    <a:alpha val="252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9"/>
            <p:cNvSpPr/>
            <p:nvPr/>
          </p:nvSpPr>
          <p:spPr>
            <a:xfrm>
              <a:off x="8316875" y="-331550"/>
              <a:ext cx="984300" cy="984300"/>
            </a:xfrm>
            <a:prstGeom prst="ellipse">
              <a:avLst/>
            </a:prstGeom>
            <a:gradFill>
              <a:gsLst>
                <a:gs pos="0">
                  <a:srgbClr val="FFFFFF">
                    <a:alpha val="12549"/>
                    <a:alpha val="2520"/>
                  </a:srgbClr>
                </a:gs>
                <a:gs pos="50000">
                  <a:srgbClr val="FFFFFF">
                    <a:alpha val="0"/>
                    <a:alpha val="2520"/>
                  </a:srgbClr>
                </a:gs>
                <a:gs pos="100000">
                  <a:srgbClr val="FFFFFF">
                    <a:alpha val="0"/>
                    <a:alpha val="252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9"/>
            <p:cNvSpPr/>
            <p:nvPr/>
          </p:nvSpPr>
          <p:spPr>
            <a:xfrm>
              <a:off x="601075" y="1634800"/>
              <a:ext cx="984300" cy="984300"/>
            </a:xfrm>
            <a:prstGeom prst="ellipse">
              <a:avLst/>
            </a:prstGeom>
            <a:gradFill>
              <a:gsLst>
                <a:gs pos="0">
                  <a:srgbClr val="FFFFFF">
                    <a:alpha val="12549"/>
                    <a:alpha val="2520"/>
                  </a:srgbClr>
                </a:gs>
                <a:gs pos="50000">
                  <a:srgbClr val="FFFFFF">
                    <a:alpha val="0"/>
                    <a:alpha val="2520"/>
                  </a:srgbClr>
                </a:gs>
                <a:gs pos="100000">
                  <a:srgbClr val="FFFFFF">
                    <a:alpha val="0"/>
                    <a:alpha val="252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7" name="Google Shape;237;p9"/>
          <p:cNvGrpSpPr/>
          <p:nvPr/>
        </p:nvGrpSpPr>
        <p:grpSpPr>
          <a:xfrm>
            <a:off x="8212788" y="2648013"/>
            <a:ext cx="257100" cy="1832375"/>
            <a:chOff x="1365450" y="3205275"/>
            <a:chExt cx="257100" cy="1832375"/>
          </a:xfrm>
        </p:grpSpPr>
        <p:sp>
          <p:nvSpPr>
            <p:cNvPr id="238" name="Google Shape;238;p9"/>
            <p:cNvSpPr/>
            <p:nvPr/>
          </p:nvSpPr>
          <p:spPr>
            <a:xfrm>
              <a:off x="1485300" y="3337250"/>
              <a:ext cx="17400" cy="17004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56078"/>
                  </a:srgbClr>
                </a:gs>
                <a:gs pos="51000">
                  <a:srgbClr val="FFFFFF">
                    <a:alpha val="3882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9"/>
            <p:cNvSpPr/>
            <p:nvPr/>
          </p:nvSpPr>
          <p:spPr>
            <a:xfrm>
              <a:off x="1365450" y="3205275"/>
              <a:ext cx="257100" cy="2571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3000">
                  <a:srgbClr val="FFFFFF">
                    <a:alpha val="17647"/>
                  </a:srgbClr>
                </a:gs>
                <a:gs pos="41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0" name="Google Shape;240;p9"/>
          <p:cNvGrpSpPr/>
          <p:nvPr/>
        </p:nvGrpSpPr>
        <p:grpSpPr>
          <a:xfrm>
            <a:off x="987638" y="1167125"/>
            <a:ext cx="257100" cy="3465800"/>
            <a:chOff x="261425" y="1395525"/>
            <a:chExt cx="257100" cy="3465800"/>
          </a:xfrm>
        </p:grpSpPr>
        <p:sp>
          <p:nvSpPr>
            <p:cNvPr id="241" name="Google Shape;241;p9"/>
            <p:cNvSpPr/>
            <p:nvPr/>
          </p:nvSpPr>
          <p:spPr>
            <a:xfrm>
              <a:off x="381300" y="1516925"/>
              <a:ext cx="17400" cy="33444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56078"/>
                  </a:srgbClr>
                </a:gs>
                <a:gs pos="51000">
                  <a:srgbClr val="FFFFFF">
                    <a:alpha val="3882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9"/>
            <p:cNvSpPr/>
            <p:nvPr/>
          </p:nvSpPr>
          <p:spPr>
            <a:xfrm>
              <a:off x="261425" y="1395525"/>
              <a:ext cx="257100" cy="2571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3000">
                  <a:srgbClr val="FFFFFF">
                    <a:alpha val="17647"/>
                  </a:srgbClr>
                </a:gs>
                <a:gs pos="41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3" name="Google Shape;243;p9"/>
          <p:cNvGrpSpPr/>
          <p:nvPr/>
        </p:nvGrpSpPr>
        <p:grpSpPr>
          <a:xfrm>
            <a:off x="635400" y="2840775"/>
            <a:ext cx="257100" cy="1832375"/>
            <a:chOff x="1365450" y="3205275"/>
            <a:chExt cx="257100" cy="1832375"/>
          </a:xfrm>
        </p:grpSpPr>
        <p:sp>
          <p:nvSpPr>
            <p:cNvPr id="244" name="Google Shape;244;p9"/>
            <p:cNvSpPr/>
            <p:nvPr/>
          </p:nvSpPr>
          <p:spPr>
            <a:xfrm>
              <a:off x="1485300" y="3337250"/>
              <a:ext cx="17400" cy="17004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56078"/>
                  </a:srgbClr>
                </a:gs>
                <a:gs pos="51000">
                  <a:srgbClr val="FFFFFF">
                    <a:alpha val="3882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9"/>
            <p:cNvSpPr/>
            <p:nvPr/>
          </p:nvSpPr>
          <p:spPr>
            <a:xfrm>
              <a:off x="1365450" y="3205275"/>
              <a:ext cx="257100" cy="2571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3000">
                  <a:srgbClr val="FFFFFF">
                    <a:alpha val="17647"/>
                  </a:srgbClr>
                </a:gs>
                <a:gs pos="41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6" name="Google Shape;246;p9"/>
          <p:cNvGrpSpPr/>
          <p:nvPr/>
        </p:nvGrpSpPr>
        <p:grpSpPr>
          <a:xfrm>
            <a:off x="8630450" y="1358250"/>
            <a:ext cx="257100" cy="3465800"/>
            <a:chOff x="261425" y="1395525"/>
            <a:chExt cx="257100" cy="3465800"/>
          </a:xfrm>
        </p:grpSpPr>
        <p:sp>
          <p:nvSpPr>
            <p:cNvPr id="247" name="Google Shape;247;p9"/>
            <p:cNvSpPr/>
            <p:nvPr/>
          </p:nvSpPr>
          <p:spPr>
            <a:xfrm>
              <a:off x="381300" y="1516925"/>
              <a:ext cx="17400" cy="33444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56078"/>
                  </a:srgbClr>
                </a:gs>
                <a:gs pos="51000">
                  <a:srgbClr val="FFFFFF">
                    <a:alpha val="3882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9"/>
            <p:cNvSpPr/>
            <p:nvPr/>
          </p:nvSpPr>
          <p:spPr>
            <a:xfrm>
              <a:off x="261425" y="1395525"/>
              <a:ext cx="257100" cy="2571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3000">
                  <a:srgbClr val="FFFFFF">
                    <a:alpha val="17647"/>
                  </a:srgbClr>
                </a:gs>
                <a:gs pos="41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9" name="Google Shape;249;p9"/>
          <p:cNvGrpSpPr/>
          <p:nvPr/>
        </p:nvGrpSpPr>
        <p:grpSpPr>
          <a:xfrm>
            <a:off x="200013" y="3521988"/>
            <a:ext cx="257100" cy="1832375"/>
            <a:chOff x="1365450" y="3205275"/>
            <a:chExt cx="257100" cy="1832375"/>
          </a:xfrm>
        </p:grpSpPr>
        <p:sp>
          <p:nvSpPr>
            <p:cNvPr id="250" name="Google Shape;250;p9"/>
            <p:cNvSpPr/>
            <p:nvPr/>
          </p:nvSpPr>
          <p:spPr>
            <a:xfrm>
              <a:off x="1485300" y="3337250"/>
              <a:ext cx="17400" cy="17004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56078"/>
                  </a:srgbClr>
                </a:gs>
                <a:gs pos="51000">
                  <a:srgbClr val="FFFFFF">
                    <a:alpha val="3882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9"/>
            <p:cNvSpPr/>
            <p:nvPr/>
          </p:nvSpPr>
          <p:spPr>
            <a:xfrm>
              <a:off x="1365450" y="3205275"/>
              <a:ext cx="257100" cy="2571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3000">
                  <a:srgbClr val="FFFFFF">
                    <a:alpha val="17647"/>
                  </a:srgbClr>
                </a:gs>
                <a:gs pos="41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2" name="Google Shape;252;p9"/>
          <p:cNvGrpSpPr/>
          <p:nvPr/>
        </p:nvGrpSpPr>
        <p:grpSpPr>
          <a:xfrm>
            <a:off x="7955688" y="1947638"/>
            <a:ext cx="257100" cy="1832375"/>
            <a:chOff x="1365450" y="3205275"/>
            <a:chExt cx="257100" cy="1832375"/>
          </a:xfrm>
        </p:grpSpPr>
        <p:sp>
          <p:nvSpPr>
            <p:cNvPr id="253" name="Google Shape;253;p9"/>
            <p:cNvSpPr/>
            <p:nvPr/>
          </p:nvSpPr>
          <p:spPr>
            <a:xfrm>
              <a:off x="1485300" y="3337250"/>
              <a:ext cx="17400" cy="17004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56078"/>
                  </a:srgbClr>
                </a:gs>
                <a:gs pos="51000">
                  <a:srgbClr val="FFFFFF">
                    <a:alpha val="3882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9"/>
            <p:cNvSpPr/>
            <p:nvPr/>
          </p:nvSpPr>
          <p:spPr>
            <a:xfrm>
              <a:off x="1365450" y="3205275"/>
              <a:ext cx="257100" cy="2571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3000">
                  <a:srgbClr val="FFFFFF">
                    <a:alpha val="17647"/>
                  </a:srgbClr>
                </a:gs>
                <a:gs pos="41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5" name="Google Shape;255;p9"/>
          <p:cNvGrpSpPr/>
          <p:nvPr/>
        </p:nvGrpSpPr>
        <p:grpSpPr>
          <a:xfrm>
            <a:off x="6897550" y="4508313"/>
            <a:ext cx="257100" cy="1832375"/>
            <a:chOff x="1365450" y="3205275"/>
            <a:chExt cx="257100" cy="1832375"/>
          </a:xfrm>
        </p:grpSpPr>
        <p:sp>
          <p:nvSpPr>
            <p:cNvPr id="256" name="Google Shape;256;p9"/>
            <p:cNvSpPr/>
            <p:nvPr/>
          </p:nvSpPr>
          <p:spPr>
            <a:xfrm>
              <a:off x="1485300" y="3337250"/>
              <a:ext cx="17400" cy="17004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56078"/>
                  </a:srgbClr>
                </a:gs>
                <a:gs pos="51000">
                  <a:srgbClr val="FFFFFF">
                    <a:alpha val="3882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9"/>
            <p:cNvSpPr/>
            <p:nvPr/>
          </p:nvSpPr>
          <p:spPr>
            <a:xfrm>
              <a:off x="1365450" y="3205275"/>
              <a:ext cx="257100" cy="2571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3000">
                  <a:srgbClr val="FFFFFF">
                    <a:alpha val="17647"/>
                  </a:srgbClr>
                </a:gs>
                <a:gs pos="41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8" name="Google Shape;258;p9"/>
          <p:cNvGrpSpPr/>
          <p:nvPr/>
        </p:nvGrpSpPr>
        <p:grpSpPr>
          <a:xfrm>
            <a:off x="1995600" y="4673138"/>
            <a:ext cx="257100" cy="1832375"/>
            <a:chOff x="1365450" y="3205275"/>
            <a:chExt cx="257100" cy="1832375"/>
          </a:xfrm>
        </p:grpSpPr>
        <p:sp>
          <p:nvSpPr>
            <p:cNvPr id="259" name="Google Shape;259;p9"/>
            <p:cNvSpPr/>
            <p:nvPr/>
          </p:nvSpPr>
          <p:spPr>
            <a:xfrm>
              <a:off x="1485300" y="3337250"/>
              <a:ext cx="17400" cy="17004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56078"/>
                  </a:srgbClr>
                </a:gs>
                <a:gs pos="51000">
                  <a:srgbClr val="FFFFFF">
                    <a:alpha val="3882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9"/>
            <p:cNvSpPr/>
            <p:nvPr/>
          </p:nvSpPr>
          <p:spPr>
            <a:xfrm>
              <a:off x="1365450" y="3205275"/>
              <a:ext cx="257100" cy="2571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3000">
                  <a:srgbClr val="FFFFFF">
                    <a:alpha val="17647"/>
                  </a:srgbClr>
                </a:gs>
                <a:gs pos="41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1" name="Google Shape;261;p9"/>
          <p:cNvGrpSpPr/>
          <p:nvPr/>
        </p:nvGrpSpPr>
        <p:grpSpPr>
          <a:xfrm>
            <a:off x="2497100" y="3866638"/>
            <a:ext cx="257100" cy="1832375"/>
            <a:chOff x="1365450" y="3205275"/>
            <a:chExt cx="257100" cy="1832375"/>
          </a:xfrm>
        </p:grpSpPr>
        <p:sp>
          <p:nvSpPr>
            <p:cNvPr id="262" name="Google Shape;262;p9"/>
            <p:cNvSpPr/>
            <p:nvPr/>
          </p:nvSpPr>
          <p:spPr>
            <a:xfrm>
              <a:off x="1485300" y="3337250"/>
              <a:ext cx="17400" cy="17004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56078"/>
                  </a:srgbClr>
                </a:gs>
                <a:gs pos="51000">
                  <a:srgbClr val="FFFFFF">
                    <a:alpha val="3882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9"/>
            <p:cNvSpPr/>
            <p:nvPr/>
          </p:nvSpPr>
          <p:spPr>
            <a:xfrm>
              <a:off x="1365450" y="3205275"/>
              <a:ext cx="257100" cy="2571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3000">
                  <a:srgbClr val="FFFFFF">
                    <a:alpha val="17647"/>
                  </a:srgbClr>
                </a:gs>
                <a:gs pos="41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4" name="Google Shape;264;p9"/>
          <p:cNvSpPr/>
          <p:nvPr/>
        </p:nvSpPr>
        <p:spPr>
          <a:xfrm>
            <a:off x="6594588" y="3537148"/>
            <a:ext cx="2171700" cy="2009100"/>
          </a:xfrm>
          <a:prstGeom prst="ellipse">
            <a:avLst/>
          </a:prstGeom>
          <a:gradFill>
            <a:gsLst>
              <a:gs pos="0">
                <a:srgbClr val="1155CC">
                  <a:alpha val="54117"/>
                  <a:alpha val="2520"/>
                </a:srgbClr>
              </a:gs>
              <a:gs pos="50000">
                <a:srgbClr val="1155CC">
                  <a:alpha val="0"/>
                  <a:alpha val="2520"/>
                </a:srgbClr>
              </a:gs>
              <a:gs pos="100000">
                <a:srgbClr val="1155CC">
                  <a:alpha val="0"/>
                  <a:alpha val="252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9"/>
          <p:cNvSpPr/>
          <p:nvPr/>
        </p:nvSpPr>
        <p:spPr>
          <a:xfrm>
            <a:off x="4750563" y="-1325856"/>
            <a:ext cx="3099600" cy="2867400"/>
          </a:xfrm>
          <a:prstGeom prst="ellipse">
            <a:avLst/>
          </a:prstGeom>
          <a:gradFill>
            <a:gsLst>
              <a:gs pos="0">
                <a:srgbClr val="1155CC">
                  <a:alpha val="54117"/>
                  <a:alpha val="2520"/>
                </a:srgbClr>
              </a:gs>
              <a:gs pos="50000">
                <a:srgbClr val="1155CC">
                  <a:alpha val="0"/>
                  <a:alpha val="2520"/>
                </a:srgbClr>
              </a:gs>
              <a:gs pos="100000">
                <a:srgbClr val="1155CC">
                  <a:alpha val="0"/>
                  <a:alpha val="252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9"/>
          <p:cNvSpPr txBox="1">
            <a:spLocks noGrp="1"/>
          </p:cNvSpPr>
          <p:nvPr>
            <p:ph type="title"/>
          </p:nvPr>
        </p:nvSpPr>
        <p:spPr>
          <a:xfrm>
            <a:off x="2549400" y="1606363"/>
            <a:ext cx="4045200" cy="69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67" name="Google Shape;267;p9"/>
          <p:cNvSpPr txBox="1">
            <a:spLocks noGrp="1"/>
          </p:cNvSpPr>
          <p:nvPr>
            <p:ph type="subTitle" idx="1"/>
          </p:nvPr>
        </p:nvSpPr>
        <p:spPr>
          <a:xfrm>
            <a:off x="2549400" y="2302038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0"/>
          <p:cNvSpPr/>
          <p:nvPr/>
        </p:nvSpPr>
        <p:spPr>
          <a:xfrm>
            <a:off x="1652388" y="-1305731"/>
            <a:ext cx="3099600" cy="2867400"/>
          </a:xfrm>
          <a:prstGeom prst="ellipse">
            <a:avLst/>
          </a:prstGeom>
          <a:gradFill>
            <a:gsLst>
              <a:gs pos="0">
                <a:srgbClr val="1155CC">
                  <a:alpha val="54117"/>
                  <a:alpha val="2520"/>
                </a:srgbClr>
              </a:gs>
              <a:gs pos="50000">
                <a:srgbClr val="1155CC">
                  <a:alpha val="0"/>
                  <a:alpha val="2520"/>
                </a:srgbClr>
              </a:gs>
              <a:gs pos="100000">
                <a:srgbClr val="1155CC">
                  <a:alpha val="0"/>
                  <a:alpha val="252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0"/>
          <p:cNvSpPr txBox="1">
            <a:spLocks noGrp="1"/>
          </p:cNvSpPr>
          <p:nvPr>
            <p:ph type="title"/>
          </p:nvPr>
        </p:nvSpPr>
        <p:spPr>
          <a:xfrm>
            <a:off x="722375" y="539500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grpSp>
        <p:nvGrpSpPr>
          <p:cNvPr id="271" name="Google Shape;271;p10"/>
          <p:cNvGrpSpPr/>
          <p:nvPr/>
        </p:nvGrpSpPr>
        <p:grpSpPr>
          <a:xfrm>
            <a:off x="-315150" y="-504275"/>
            <a:ext cx="9505675" cy="3082650"/>
            <a:chOff x="446825" y="-331550"/>
            <a:chExt cx="9505675" cy="3082650"/>
          </a:xfrm>
        </p:grpSpPr>
        <p:sp>
          <p:nvSpPr>
            <p:cNvPr id="272" name="Google Shape;272;p10"/>
            <p:cNvSpPr/>
            <p:nvPr/>
          </p:nvSpPr>
          <p:spPr>
            <a:xfrm>
              <a:off x="1551425" y="304675"/>
              <a:ext cx="899700" cy="899700"/>
            </a:xfrm>
            <a:prstGeom prst="ellipse">
              <a:avLst/>
            </a:prstGeom>
            <a:gradFill>
              <a:gsLst>
                <a:gs pos="0">
                  <a:srgbClr val="FFFFFF">
                    <a:alpha val="12549"/>
                    <a:alpha val="2520"/>
                  </a:srgbClr>
                </a:gs>
                <a:gs pos="50000">
                  <a:srgbClr val="FFFFFF">
                    <a:alpha val="0"/>
                    <a:alpha val="2520"/>
                  </a:srgbClr>
                </a:gs>
                <a:gs pos="100000">
                  <a:srgbClr val="FFFFFF">
                    <a:alpha val="0"/>
                    <a:alpha val="252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10"/>
            <p:cNvSpPr/>
            <p:nvPr/>
          </p:nvSpPr>
          <p:spPr>
            <a:xfrm>
              <a:off x="6168250" y="220075"/>
              <a:ext cx="984300" cy="984300"/>
            </a:xfrm>
            <a:prstGeom prst="ellipse">
              <a:avLst/>
            </a:prstGeom>
            <a:gradFill>
              <a:gsLst>
                <a:gs pos="0">
                  <a:srgbClr val="FFFFFF">
                    <a:alpha val="12549"/>
                    <a:alpha val="2520"/>
                  </a:srgbClr>
                </a:gs>
                <a:gs pos="50000">
                  <a:srgbClr val="FFFFFF">
                    <a:alpha val="0"/>
                    <a:alpha val="2520"/>
                  </a:srgbClr>
                </a:gs>
                <a:gs pos="100000">
                  <a:srgbClr val="FFFFFF">
                    <a:alpha val="0"/>
                    <a:alpha val="252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10"/>
            <p:cNvSpPr/>
            <p:nvPr/>
          </p:nvSpPr>
          <p:spPr>
            <a:xfrm>
              <a:off x="8414700" y="1213300"/>
              <a:ext cx="1537800" cy="1537800"/>
            </a:xfrm>
            <a:prstGeom prst="ellipse">
              <a:avLst/>
            </a:prstGeom>
            <a:gradFill>
              <a:gsLst>
                <a:gs pos="0">
                  <a:srgbClr val="FFFFFF">
                    <a:alpha val="12549"/>
                    <a:alpha val="2520"/>
                  </a:srgbClr>
                </a:gs>
                <a:gs pos="50000">
                  <a:srgbClr val="FFFFFF">
                    <a:alpha val="0"/>
                    <a:alpha val="2520"/>
                  </a:srgbClr>
                </a:gs>
                <a:gs pos="100000">
                  <a:srgbClr val="FFFFFF">
                    <a:alpha val="0"/>
                    <a:alpha val="252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10"/>
            <p:cNvSpPr/>
            <p:nvPr/>
          </p:nvSpPr>
          <p:spPr>
            <a:xfrm>
              <a:off x="8316875" y="-331550"/>
              <a:ext cx="984300" cy="984300"/>
            </a:xfrm>
            <a:prstGeom prst="ellipse">
              <a:avLst/>
            </a:prstGeom>
            <a:gradFill>
              <a:gsLst>
                <a:gs pos="0">
                  <a:srgbClr val="FFFFFF">
                    <a:alpha val="12549"/>
                    <a:alpha val="2520"/>
                  </a:srgbClr>
                </a:gs>
                <a:gs pos="50000">
                  <a:srgbClr val="FFFFFF">
                    <a:alpha val="0"/>
                    <a:alpha val="2520"/>
                  </a:srgbClr>
                </a:gs>
                <a:gs pos="100000">
                  <a:srgbClr val="FFFFFF">
                    <a:alpha val="0"/>
                    <a:alpha val="252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10"/>
            <p:cNvSpPr/>
            <p:nvPr/>
          </p:nvSpPr>
          <p:spPr>
            <a:xfrm>
              <a:off x="446825" y="1254175"/>
              <a:ext cx="984300" cy="984300"/>
            </a:xfrm>
            <a:prstGeom prst="ellipse">
              <a:avLst/>
            </a:prstGeom>
            <a:gradFill>
              <a:gsLst>
                <a:gs pos="0">
                  <a:srgbClr val="FFFFFF">
                    <a:alpha val="12549"/>
                    <a:alpha val="2520"/>
                  </a:srgbClr>
                </a:gs>
                <a:gs pos="50000">
                  <a:srgbClr val="FFFFFF">
                    <a:alpha val="0"/>
                    <a:alpha val="2520"/>
                  </a:srgbClr>
                </a:gs>
                <a:gs pos="100000">
                  <a:srgbClr val="FFFFFF">
                    <a:alpha val="0"/>
                    <a:alpha val="252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7" name="Google Shape;277;p10"/>
          <p:cNvGrpSpPr/>
          <p:nvPr/>
        </p:nvGrpSpPr>
        <p:grpSpPr>
          <a:xfrm>
            <a:off x="368975" y="2900138"/>
            <a:ext cx="257100" cy="1832375"/>
            <a:chOff x="1365450" y="3205275"/>
            <a:chExt cx="257100" cy="1832375"/>
          </a:xfrm>
        </p:grpSpPr>
        <p:sp>
          <p:nvSpPr>
            <p:cNvPr id="278" name="Google Shape;278;p10"/>
            <p:cNvSpPr/>
            <p:nvPr/>
          </p:nvSpPr>
          <p:spPr>
            <a:xfrm>
              <a:off x="1485300" y="3337250"/>
              <a:ext cx="17400" cy="17004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56078"/>
                  </a:srgbClr>
                </a:gs>
                <a:gs pos="51000">
                  <a:srgbClr val="FFFFFF">
                    <a:alpha val="3882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10"/>
            <p:cNvSpPr/>
            <p:nvPr/>
          </p:nvSpPr>
          <p:spPr>
            <a:xfrm>
              <a:off x="1365450" y="3205275"/>
              <a:ext cx="257100" cy="2571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3000">
                  <a:srgbClr val="FFFFFF">
                    <a:alpha val="17647"/>
                  </a:srgbClr>
                </a:gs>
                <a:gs pos="41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0" name="Google Shape;280;p10"/>
          <p:cNvGrpSpPr/>
          <p:nvPr/>
        </p:nvGrpSpPr>
        <p:grpSpPr>
          <a:xfrm>
            <a:off x="8709675" y="670900"/>
            <a:ext cx="257100" cy="3465800"/>
            <a:chOff x="261425" y="1395525"/>
            <a:chExt cx="257100" cy="3465800"/>
          </a:xfrm>
        </p:grpSpPr>
        <p:sp>
          <p:nvSpPr>
            <p:cNvPr id="281" name="Google Shape;281;p10"/>
            <p:cNvSpPr/>
            <p:nvPr/>
          </p:nvSpPr>
          <p:spPr>
            <a:xfrm>
              <a:off x="381300" y="1516925"/>
              <a:ext cx="17400" cy="33444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56078"/>
                  </a:srgbClr>
                </a:gs>
                <a:gs pos="51000">
                  <a:srgbClr val="FFFFFF">
                    <a:alpha val="3882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10"/>
            <p:cNvSpPr/>
            <p:nvPr/>
          </p:nvSpPr>
          <p:spPr>
            <a:xfrm>
              <a:off x="261425" y="1395525"/>
              <a:ext cx="257100" cy="2571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3000">
                  <a:srgbClr val="FFFFFF">
                    <a:alpha val="17647"/>
                  </a:srgbClr>
                </a:gs>
                <a:gs pos="41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3" name="Google Shape;283;p10"/>
          <p:cNvGrpSpPr/>
          <p:nvPr/>
        </p:nvGrpSpPr>
        <p:grpSpPr>
          <a:xfrm>
            <a:off x="8122738" y="2304325"/>
            <a:ext cx="257100" cy="1832375"/>
            <a:chOff x="1365450" y="3205275"/>
            <a:chExt cx="257100" cy="1832375"/>
          </a:xfrm>
        </p:grpSpPr>
        <p:sp>
          <p:nvSpPr>
            <p:cNvPr id="284" name="Google Shape;284;p10"/>
            <p:cNvSpPr/>
            <p:nvPr/>
          </p:nvSpPr>
          <p:spPr>
            <a:xfrm>
              <a:off x="1485300" y="3337250"/>
              <a:ext cx="17400" cy="17004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56078"/>
                  </a:srgbClr>
                </a:gs>
                <a:gs pos="51000">
                  <a:srgbClr val="FFFFFF">
                    <a:alpha val="3882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10"/>
            <p:cNvSpPr/>
            <p:nvPr/>
          </p:nvSpPr>
          <p:spPr>
            <a:xfrm>
              <a:off x="1365450" y="3205275"/>
              <a:ext cx="257100" cy="2571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3000">
                  <a:srgbClr val="FFFFFF">
                    <a:alpha val="17647"/>
                  </a:srgbClr>
                </a:gs>
                <a:gs pos="41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6" name="Google Shape;286;p10"/>
          <p:cNvGrpSpPr/>
          <p:nvPr/>
        </p:nvGrpSpPr>
        <p:grpSpPr>
          <a:xfrm>
            <a:off x="786638" y="1610375"/>
            <a:ext cx="257100" cy="3465800"/>
            <a:chOff x="261425" y="1395525"/>
            <a:chExt cx="257100" cy="3465800"/>
          </a:xfrm>
        </p:grpSpPr>
        <p:sp>
          <p:nvSpPr>
            <p:cNvPr id="287" name="Google Shape;287;p10"/>
            <p:cNvSpPr/>
            <p:nvPr/>
          </p:nvSpPr>
          <p:spPr>
            <a:xfrm>
              <a:off x="381300" y="1516925"/>
              <a:ext cx="17400" cy="33444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56078"/>
                  </a:srgbClr>
                </a:gs>
                <a:gs pos="51000">
                  <a:srgbClr val="FFFFFF">
                    <a:alpha val="3882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10"/>
            <p:cNvSpPr/>
            <p:nvPr/>
          </p:nvSpPr>
          <p:spPr>
            <a:xfrm>
              <a:off x="261425" y="1395525"/>
              <a:ext cx="257100" cy="2571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3000">
                  <a:srgbClr val="FFFFFF">
                    <a:alpha val="17647"/>
                  </a:srgbClr>
                </a:gs>
                <a:gs pos="41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9" name="Google Shape;289;p10"/>
          <p:cNvGrpSpPr/>
          <p:nvPr/>
        </p:nvGrpSpPr>
        <p:grpSpPr>
          <a:xfrm>
            <a:off x="7814750" y="3025763"/>
            <a:ext cx="257100" cy="1832375"/>
            <a:chOff x="1365450" y="3205275"/>
            <a:chExt cx="257100" cy="1832375"/>
          </a:xfrm>
        </p:grpSpPr>
        <p:sp>
          <p:nvSpPr>
            <p:cNvPr id="290" name="Google Shape;290;p10"/>
            <p:cNvSpPr/>
            <p:nvPr/>
          </p:nvSpPr>
          <p:spPr>
            <a:xfrm>
              <a:off x="1485300" y="3337250"/>
              <a:ext cx="17400" cy="17004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56078"/>
                  </a:srgbClr>
                </a:gs>
                <a:gs pos="51000">
                  <a:srgbClr val="FFFFFF">
                    <a:alpha val="3882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10"/>
            <p:cNvSpPr/>
            <p:nvPr/>
          </p:nvSpPr>
          <p:spPr>
            <a:xfrm>
              <a:off x="1365450" y="3205275"/>
              <a:ext cx="257100" cy="2571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3000">
                  <a:srgbClr val="FFFFFF">
                    <a:alpha val="17647"/>
                  </a:srgbClr>
                </a:gs>
                <a:gs pos="41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2" name="Google Shape;292;p10"/>
          <p:cNvGrpSpPr/>
          <p:nvPr/>
        </p:nvGrpSpPr>
        <p:grpSpPr>
          <a:xfrm>
            <a:off x="111875" y="2199763"/>
            <a:ext cx="257100" cy="1832375"/>
            <a:chOff x="1365450" y="3205275"/>
            <a:chExt cx="257100" cy="1832375"/>
          </a:xfrm>
        </p:grpSpPr>
        <p:sp>
          <p:nvSpPr>
            <p:cNvPr id="293" name="Google Shape;293;p10"/>
            <p:cNvSpPr/>
            <p:nvPr/>
          </p:nvSpPr>
          <p:spPr>
            <a:xfrm>
              <a:off x="1485300" y="3337250"/>
              <a:ext cx="17400" cy="17004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56078"/>
                  </a:srgbClr>
                </a:gs>
                <a:gs pos="51000">
                  <a:srgbClr val="FFFFFF">
                    <a:alpha val="3882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10"/>
            <p:cNvSpPr/>
            <p:nvPr/>
          </p:nvSpPr>
          <p:spPr>
            <a:xfrm>
              <a:off x="1365450" y="3205275"/>
              <a:ext cx="257100" cy="2571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3000">
                  <a:srgbClr val="FFFFFF">
                    <a:alpha val="17647"/>
                  </a:srgbClr>
                </a:gs>
                <a:gs pos="41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5" name="Google Shape;295;p10"/>
          <p:cNvGrpSpPr/>
          <p:nvPr/>
        </p:nvGrpSpPr>
        <p:grpSpPr>
          <a:xfrm>
            <a:off x="5764250" y="4414413"/>
            <a:ext cx="257100" cy="1832375"/>
            <a:chOff x="1365450" y="3205275"/>
            <a:chExt cx="257100" cy="1832375"/>
          </a:xfrm>
        </p:grpSpPr>
        <p:sp>
          <p:nvSpPr>
            <p:cNvPr id="296" name="Google Shape;296;p10"/>
            <p:cNvSpPr/>
            <p:nvPr/>
          </p:nvSpPr>
          <p:spPr>
            <a:xfrm>
              <a:off x="1485300" y="3337250"/>
              <a:ext cx="17400" cy="17004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56078"/>
                  </a:srgbClr>
                </a:gs>
                <a:gs pos="51000">
                  <a:srgbClr val="FFFFFF">
                    <a:alpha val="3882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10"/>
            <p:cNvSpPr/>
            <p:nvPr/>
          </p:nvSpPr>
          <p:spPr>
            <a:xfrm>
              <a:off x="1365450" y="3205275"/>
              <a:ext cx="257100" cy="2571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3000">
                  <a:srgbClr val="FFFFFF">
                    <a:alpha val="17647"/>
                  </a:srgbClr>
                </a:gs>
                <a:gs pos="41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8" name="Google Shape;298;p10"/>
          <p:cNvGrpSpPr/>
          <p:nvPr/>
        </p:nvGrpSpPr>
        <p:grpSpPr>
          <a:xfrm>
            <a:off x="8560800" y="3172788"/>
            <a:ext cx="257100" cy="1832375"/>
            <a:chOff x="1365450" y="3205275"/>
            <a:chExt cx="257100" cy="1832375"/>
          </a:xfrm>
        </p:grpSpPr>
        <p:sp>
          <p:nvSpPr>
            <p:cNvPr id="299" name="Google Shape;299;p10"/>
            <p:cNvSpPr/>
            <p:nvPr/>
          </p:nvSpPr>
          <p:spPr>
            <a:xfrm>
              <a:off x="1485300" y="3337250"/>
              <a:ext cx="17400" cy="17004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56078"/>
                  </a:srgbClr>
                </a:gs>
                <a:gs pos="51000">
                  <a:srgbClr val="FFFFFF">
                    <a:alpha val="3882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10"/>
            <p:cNvSpPr/>
            <p:nvPr/>
          </p:nvSpPr>
          <p:spPr>
            <a:xfrm>
              <a:off x="1365450" y="3205275"/>
              <a:ext cx="257100" cy="2571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3000">
                  <a:srgbClr val="FFFFFF">
                    <a:alpha val="17647"/>
                  </a:srgbClr>
                </a:gs>
                <a:gs pos="41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1" name="Google Shape;301;p10"/>
          <p:cNvGrpSpPr/>
          <p:nvPr/>
        </p:nvGrpSpPr>
        <p:grpSpPr>
          <a:xfrm>
            <a:off x="5252925" y="4671363"/>
            <a:ext cx="257100" cy="1832375"/>
            <a:chOff x="1365450" y="3205275"/>
            <a:chExt cx="257100" cy="1832375"/>
          </a:xfrm>
        </p:grpSpPr>
        <p:sp>
          <p:nvSpPr>
            <p:cNvPr id="302" name="Google Shape;302;p10"/>
            <p:cNvSpPr/>
            <p:nvPr/>
          </p:nvSpPr>
          <p:spPr>
            <a:xfrm>
              <a:off x="1485300" y="3337250"/>
              <a:ext cx="17400" cy="17004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56078"/>
                  </a:srgbClr>
                </a:gs>
                <a:gs pos="51000">
                  <a:srgbClr val="FFFFFF">
                    <a:alpha val="3882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10"/>
            <p:cNvSpPr/>
            <p:nvPr/>
          </p:nvSpPr>
          <p:spPr>
            <a:xfrm>
              <a:off x="1365450" y="3205275"/>
              <a:ext cx="257100" cy="2571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3000">
                  <a:srgbClr val="FFFFFF">
                    <a:alpha val="17647"/>
                  </a:srgbClr>
                </a:gs>
                <a:gs pos="41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4" name="Google Shape;304;p10"/>
          <p:cNvSpPr/>
          <p:nvPr/>
        </p:nvSpPr>
        <p:spPr>
          <a:xfrm>
            <a:off x="-588337" y="3522423"/>
            <a:ext cx="2171700" cy="2009100"/>
          </a:xfrm>
          <a:prstGeom prst="ellipse">
            <a:avLst/>
          </a:prstGeom>
          <a:gradFill>
            <a:gsLst>
              <a:gs pos="0">
                <a:srgbClr val="1155CC">
                  <a:alpha val="54117"/>
                  <a:alpha val="2520"/>
                </a:srgbClr>
              </a:gs>
              <a:gs pos="50000">
                <a:srgbClr val="1155CC">
                  <a:alpha val="0"/>
                  <a:alpha val="2520"/>
                </a:srgbClr>
              </a:gs>
              <a:gs pos="100000">
                <a:srgbClr val="1155CC">
                  <a:alpha val="0"/>
                  <a:alpha val="252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p10"/>
          <p:cNvSpPr/>
          <p:nvPr/>
        </p:nvSpPr>
        <p:spPr>
          <a:xfrm>
            <a:off x="6964738" y="3599448"/>
            <a:ext cx="2171700" cy="2009100"/>
          </a:xfrm>
          <a:prstGeom prst="ellipse">
            <a:avLst/>
          </a:prstGeom>
          <a:gradFill>
            <a:gsLst>
              <a:gs pos="0">
                <a:srgbClr val="1155CC">
                  <a:alpha val="54117"/>
                  <a:alpha val="2520"/>
                </a:srgbClr>
              </a:gs>
              <a:gs pos="50000">
                <a:srgbClr val="1155CC">
                  <a:alpha val="0"/>
                  <a:alpha val="2520"/>
                </a:srgbClr>
              </a:gs>
              <a:gs pos="100000">
                <a:srgbClr val="1155CC">
                  <a:alpha val="0"/>
                  <a:alpha val="252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0" name="Google Shape;360;p13"/>
          <p:cNvGrpSpPr/>
          <p:nvPr/>
        </p:nvGrpSpPr>
        <p:grpSpPr>
          <a:xfrm flipH="1">
            <a:off x="-115825" y="-407750"/>
            <a:ext cx="8855550" cy="3643200"/>
            <a:chOff x="722375" y="-331550"/>
            <a:chExt cx="8855550" cy="3643200"/>
          </a:xfrm>
        </p:grpSpPr>
        <p:sp>
          <p:nvSpPr>
            <p:cNvPr id="361" name="Google Shape;361;p13"/>
            <p:cNvSpPr/>
            <p:nvPr/>
          </p:nvSpPr>
          <p:spPr>
            <a:xfrm>
              <a:off x="722375" y="-331550"/>
              <a:ext cx="899700" cy="899700"/>
            </a:xfrm>
            <a:prstGeom prst="ellipse">
              <a:avLst/>
            </a:prstGeom>
            <a:gradFill>
              <a:gsLst>
                <a:gs pos="0">
                  <a:srgbClr val="FFFFFF">
                    <a:alpha val="12549"/>
                    <a:alpha val="2520"/>
                  </a:srgbClr>
                </a:gs>
                <a:gs pos="50000">
                  <a:srgbClr val="FFFFFF">
                    <a:alpha val="0"/>
                    <a:alpha val="2520"/>
                  </a:srgbClr>
                </a:gs>
                <a:gs pos="100000">
                  <a:srgbClr val="FFFFFF">
                    <a:alpha val="0"/>
                    <a:alpha val="252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13"/>
            <p:cNvSpPr/>
            <p:nvPr/>
          </p:nvSpPr>
          <p:spPr>
            <a:xfrm>
              <a:off x="4879575" y="221500"/>
              <a:ext cx="984300" cy="984300"/>
            </a:xfrm>
            <a:prstGeom prst="ellipse">
              <a:avLst/>
            </a:prstGeom>
            <a:gradFill>
              <a:gsLst>
                <a:gs pos="0">
                  <a:srgbClr val="FFFFFF">
                    <a:alpha val="12549"/>
                    <a:alpha val="2520"/>
                  </a:srgbClr>
                </a:gs>
                <a:gs pos="50000">
                  <a:srgbClr val="FFFFFF">
                    <a:alpha val="0"/>
                    <a:alpha val="2520"/>
                  </a:srgbClr>
                </a:gs>
                <a:gs pos="100000">
                  <a:srgbClr val="FFFFFF">
                    <a:alpha val="0"/>
                    <a:alpha val="252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13"/>
            <p:cNvSpPr/>
            <p:nvPr/>
          </p:nvSpPr>
          <p:spPr>
            <a:xfrm>
              <a:off x="8040125" y="1773850"/>
              <a:ext cx="1537800" cy="1537800"/>
            </a:xfrm>
            <a:prstGeom prst="ellipse">
              <a:avLst/>
            </a:prstGeom>
            <a:gradFill>
              <a:gsLst>
                <a:gs pos="0">
                  <a:srgbClr val="FFFFFF">
                    <a:alpha val="12549"/>
                    <a:alpha val="2520"/>
                  </a:srgbClr>
                </a:gs>
                <a:gs pos="50000">
                  <a:srgbClr val="FFFFFF">
                    <a:alpha val="0"/>
                    <a:alpha val="2520"/>
                  </a:srgbClr>
                </a:gs>
                <a:gs pos="100000">
                  <a:srgbClr val="FFFFFF">
                    <a:alpha val="0"/>
                    <a:alpha val="252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13"/>
            <p:cNvSpPr/>
            <p:nvPr/>
          </p:nvSpPr>
          <p:spPr>
            <a:xfrm>
              <a:off x="8316875" y="-331550"/>
              <a:ext cx="984300" cy="984300"/>
            </a:xfrm>
            <a:prstGeom prst="ellipse">
              <a:avLst/>
            </a:prstGeom>
            <a:gradFill>
              <a:gsLst>
                <a:gs pos="0">
                  <a:srgbClr val="FFFFFF">
                    <a:alpha val="12549"/>
                    <a:alpha val="2520"/>
                  </a:srgbClr>
                </a:gs>
                <a:gs pos="50000">
                  <a:srgbClr val="FFFFFF">
                    <a:alpha val="0"/>
                    <a:alpha val="2520"/>
                  </a:srgbClr>
                </a:gs>
                <a:gs pos="100000">
                  <a:srgbClr val="FFFFFF">
                    <a:alpha val="0"/>
                    <a:alpha val="252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13"/>
            <p:cNvSpPr/>
            <p:nvPr/>
          </p:nvSpPr>
          <p:spPr>
            <a:xfrm>
              <a:off x="1166225" y="1911650"/>
              <a:ext cx="984300" cy="984300"/>
            </a:xfrm>
            <a:prstGeom prst="ellipse">
              <a:avLst/>
            </a:prstGeom>
            <a:gradFill>
              <a:gsLst>
                <a:gs pos="0">
                  <a:srgbClr val="FFFFFF">
                    <a:alpha val="12549"/>
                    <a:alpha val="2520"/>
                  </a:srgbClr>
                </a:gs>
                <a:gs pos="50000">
                  <a:srgbClr val="FFFFFF">
                    <a:alpha val="0"/>
                    <a:alpha val="2520"/>
                  </a:srgbClr>
                </a:gs>
                <a:gs pos="100000">
                  <a:srgbClr val="FFFFFF">
                    <a:alpha val="0"/>
                    <a:alpha val="252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66" name="Google Shape;366;p13"/>
          <p:cNvPicPr preferRelativeResize="0"/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2834123"/>
            <a:ext cx="9144003" cy="4152306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13"/>
          <p:cNvSpPr/>
          <p:nvPr/>
        </p:nvSpPr>
        <p:spPr>
          <a:xfrm>
            <a:off x="-439234" y="2189401"/>
            <a:ext cx="3746400" cy="3465900"/>
          </a:xfrm>
          <a:prstGeom prst="ellipse">
            <a:avLst/>
          </a:prstGeom>
          <a:gradFill>
            <a:gsLst>
              <a:gs pos="0">
                <a:srgbClr val="131F63">
                  <a:alpha val="2520"/>
                </a:srgbClr>
              </a:gs>
              <a:gs pos="62000">
                <a:srgbClr val="131F63">
                  <a:alpha val="0"/>
                  <a:alpha val="2520"/>
                </a:srgbClr>
              </a:gs>
              <a:gs pos="100000">
                <a:srgbClr val="131F63">
                  <a:alpha val="0"/>
                  <a:alpha val="252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13"/>
          <p:cNvSpPr/>
          <p:nvPr/>
        </p:nvSpPr>
        <p:spPr>
          <a:xfrm>
            <a:off x="4048125" y="1690050"/>
            <a:ext cx="4513500" cy="4412100"/>
          </a:xfrm>
          <a:prstGeom prst="ellipse">
            <a:avLst/>
          </a:prstGeom>
          <a:gradFill>
            <a:gsLst>
              <a:gs pos="0">
                <a:srgbClr val="131F63">
                  <a:alpha val="2520"/>
                </a:srgbClr>
              </a:gs>
              <a:gs pos="74000">
                <a:srgbClr val="131F63">
                  <a:alpha val="0"/>
                  <a:alpha val="2520"/>
                </a:srgbClr>
              </a:gs>
              <a:gs pos="100000">
                <a:srgbClr val="131F63">
                  <a:alpha val="0"/>
                  <a:alpha val="252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p13"/>
          <p:cNvSpPr txBox="1">
            <a:spLocks noGrp="1"/>
          </p:cNvSpPr>
          <p:nvPr>
            <p:ph type="title" hasCustomPrompt="1"/>
          </p:nvPr>
        </p:nvSpPr>
        <p:spPr>
          <a:xfrm>
            <a:off x="931388" y="1588175"/>
            <a:ext cx="528300" cy="52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370" name="Google Shape;370;p13"/>
          <p:cNvSpPr txBox="1">
            <a:spLocks noGrp="1"/>
          </p:cNvSpPr>
          <p:nvPr>
            <p:ph type="title" idx="2" hasCustomPrompt="1"/>
          </p:nvPr>
        </p:nvSpPr>
        <p:spPr>
          <a:xfrm>
            <a:off x="931379" y="2526388"/>
            <a:ext cx="528300" cy="52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371" name="Google Shape;371;p13"/>
          <p:cNvSpPr txBox="1">
            <a:spLocks noGrp="1"/>
          </p:cNvSpPr>
          <p:nvPr>
            <p:ph type="title" idx="3" hasCustomPrompt="1"/>
          </p:nvPr>
        </p:nvSpPr>
        <p:spPr>
          <a:xfrm>
            <a:off x="931376" y="3547125"/>
            <a:ext cx="528300" cy="52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372" name="Google Shape;372;p13"/>
          <p:cNvSpPr txBox="1">
            <a:spLocks noGrp="1"/>
          </p:cNvSpPr>
          <p:nvPr>
            <p:ph type="subTitle" idx="1"/>
          </p:nvPr>
        </p:nvSpPr>
        <p:spPr>
          <a:xfrm>
            <a:off x="1612100" y="1588175"/>
            <a:ext cx="2566500" cy="52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Abel"/>
              <a:buNone/>
              <a:defRPr sz="2000" b="1">
                <a:latin typeface="Abel"/>
                <a:ea typeface="Abel"/>
                <a:cs typeface="Abel"/>
                <a:sym typeface="Abel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Font typeface="Abel"/>
              <a:buNone/>
              <a:defRPr b="1">
                <a:latin typeface="Abel"/>
                <a:ea typeface="Abel"/>
                <a:cs typeface="Abel"/>
                <a:sym typeface="Abel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Font typeface="Abel"/>
              <a:buNone/>
              <a:defRPr b="1">
                <a:latin typeface="Abel"/>
                <a:ea typeface="Abel"/>
                <a:cs typeface="Abel"/>
                <a:sym typeface="Abel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Font typeface="Abel"/>
              <a:buNone/>
              <a:defRPr b="1">
                <a:latin typeface="Abel"/>
                <a:ea typeface="Abel"/>
                <a:cs typeface="Abel"/>
                <a:sym typeface="Abel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Font typeface="Abel"/>
              <a:buNone/>
              <a:defRPr b="1">
                <a:latin typeface="Abel"/>
                <a:ea typeface="Abel"/>
                <a:cs typeface="Abel"/>
                <a:sym typeface="Abel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Font typeface="Abel"/>
              <a:buNone/>
              <a:defRPr b="1">
                <a:latin typeface="Abel"/>
                <a:ea typeface="Abel"/>
                <a:cs typeface="Abel"/>
                <a:sym typeface="Abel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Font typeface="Abel"/>
              <a:buNone/>
              <a:defRPr b="1">
                <a:latin typeface="Abel"/>
                <a:ea typeface="Abel"/>
                <a:cs typeface="Abel"/>
                <a:sym typeface="Abel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Font typeface="Abel"/>
              <a:buNone/>
              <a:defRPr b="1">
                <a:latin typeface="Abel"/>
                <a:ea typeface="Abel"/>
                <a:cs typeface="Abel"/>
                <a:sym typeface="Abel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Font typeface="Abel"/>
              <a:buNone/>
              <a:defRPr b="1"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  <p:sp>
        <p:nvSpPr>
          <p:cNvPr id="373" name="Google Shape;373;p13"/>
          <p:cNvSpPr txBox="1">
            <a:spLocks noGrp="1"/>
          </p:cNvSpPr>
          <p:nvPr>
            <p:ph type="subTitle" idx="4"/>
          </p:nvPr>
        </p:nvSpPr>
        <p:spPr>
          <a:xfrm>
            <a:off x="1612088" y="2526388"/>
            <a:ext cx="2566500" cy="51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Abel"/>
              <a:buNone/>
              <a:defRPr sz="2000" b="1">
                <a:latin typeface="Abel"/>
                <a:ea typeface="Abel"/>
                <a:cs typeface="Abel"/>
                <a:sym typeface="Abel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Font typeface="Abel"/>
              <a:buNone/>
              <a:defRPr b="1">
                <a:latin typeface="Abel"/>
                <a:ea typeface="Abel"/>
                <a:cs typeface="Abel"/>
                <a:sym typeface="Abel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Font typeface="Abel"/>
              <a:buNone/>
              <a:defRPr b="1">
                <a:latin typeface="Abel"/>
                <a:ea typeface="Abel"/>
                <a:cs typeface="Abel"/>
                <a:sym typeface="Abel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Font typeface="Abel"/>
              <a:buNone/>
              <a:defRPr b="1">
                <a:latin typeface="Abel"/>
                <a:ea typeface="Abel"/>
                <a:cs typeface="Abel"/>
                <a:sym typeface="Abel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Font typeface="Abel"/>
              <a:buNone/>
              <a:defRPr b="1">
                <a:latin typeface="Abel"/>
                <a:ea typeface="Abel"/>
                <a:cs typeface="Abel"/>
                <a:sym typeface="Abel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Font typeface="Abel"/>
              <a:buNone/>
              <a:defRPr b="1">
                <a:latin typeface="Abel"/>
                <a:ea typeface="Abel"/>
                <a:cs typeface="Abel"/>
                <a:sym typeface="Abel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Font typeface="Abel"/>
              <a:buNone/>
              <a:defRPr b="1">
                <a:latin typeface="Abel"/>
                <a:ea typeface="Abel"/>
                <a:cs typeface="Abel"/>
                <a:sym typeface="Abel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Font typeface="Abel"/>
              <a:buNone/>
              <a:defRPr b="1">
                <a:latin typeface="Abel"/>
                <a:ea typeface="Abel"/>
                <a:cs typeface="Abel"/>
                <a:sym typeface="Abel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Font typeface="Abel"/>
              <a:buNone/>
              <a:defRPr b="1"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  <p:sp>
        <p:nvSpPr>
          <p:cNvPr id="374" name="Google Shape;374;p13"/>
          <p:cNvSpPr txBox="1">
            <a:spLocks noGrp="1"/>
          </p:cNvSpPr>
          <p:nvPr>
            <p:ph type="subTitle" idx="5"/>
          </p:nvPr>
        </p:nvSpPr>
        <p:spPr>
          <a:xfrm>
            <a:off x="1612107" y="3547125"/>
            <a:ext cx="2566500" cy="53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Abel"/>
              <a:buNone/>
              <a:defRPr sz="2000" b="1">
                <a:latin typeface="Abel"/>
                <a:ea typeface="Abel"/>
                <a:cs typeface="Abel"/>
                <a:sym typeface="Abel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Font typeface="Abel"/>
              <a:buNone/>
              <a:defRPr b="1">
                <a:latin typeface="Abel"/>
                <a:ea typeface="Abel"/>
                <a:cs typeface="Abel"/>
                <a:sym typeface="Abel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Font typeface="Abel"/>
              <a:buNone/>
              <a:defRPr b="1">
                <a:latin typeface="Abel"/>
                <a:ea typeface="Abel"/>
                <a:cs typeface="Abel"/>
                <a:sym typeface="Abel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Font typeface="Abel"/>
              <a:buNone/>
              <a:defRPr b="1">
                <a:latin typeface="Abel"/>
                <a:ea typeface="Abel"/>
                <a:cs typeface="Abel"/>
                <a:sym typeface="Abel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Font typeface="Abel"/>
              <a:buNone/>
              <a:defRPr b="1">
                <a:latin typeface="Abel"/>
                <a:ea typeface="Abel"/>
                <a:cs typeface="Abel"/>
                <a:sym typeface="Abel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Font typeface="Abel"/>
              <a:buNone/>
              <a:defRPr b="1">
                <a:latin typeface="Abel"/>
                <a:ea typeface="Abel"/>
                <a:cs typeface="Abel"/>
                <a:sym typeface="Abel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Font typeface="Abel"/>
              <a:buNone/>
              <a:defRPr b="1">
                <a:latin typeface="Abel"/>
                <a:ea typeface="Abel"/>
                <a:cs typeface="Abel"/>
                <a:sym typeface="Abel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Font typeface="Abel"/>
              <a:buNone/>
              <a:defRPr b="1">
                <a:latin typeface="Abel"/>
                <a:ea typeface="Abel"/>
                <a:cs typeface="Abel"/>
                <a:sym typeface="Abel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Font typeface="Abel"/>
              <a:buNone/>
              <a:defRPr b="1"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  <p:sp>
        <p:nvSpPr>
          <p:cNvPr id="375" name="Google Shape;375;p13"/>
          <p:cNvSpPr txBox="1">
            <a:spLocks noGrp="1"/>
          </p:cNvSpPr>
          <p:nvPr>
            <p:ph type="title" idx="6" hasCustomPrompt="1"/>
          </p:nvPr>
        </p:nvSpPr>
        <p:spPr>
          <a:xfrm>
            <a:off x="4965388" y="1588175"/>
            <a:ext cx="528300" cy="52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376" name="Google Shape;376;p13"/>
          <p:cNvSpPr txBox="1">
            <a:spLocks noGrp="1"/>
          </p:cNvSpPr>
          <p:nvPr>
            <p:ph type="title" idx="7" hasCustomPrompt="1"/>
          </p:nvPr>
        </p:nvSpPr>
        <p:spPr>
          <a:xfrm>
            <a:off x="4965404" y="2526388"/>
            <a:ext cx="528300" cy="52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377" name="Google Shape;377;p13"/>
          <p:cNvSpPr txBox="1">
            <a:spLocks noGrp="1"/>
          </p:cNvSpPr>
          <p:nvPr>
            <p:ph type="title" idx="8" hasCustomPrompt="1"/>
          </p:nvPr>
        </p:nvSpPr>
        <p:spPr>
          <a:xfrm>
            <a:off x="4965401" y="3547125"/>
            <a:ext cx="528300" cy="52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378" name="Google Shape;378;p13"/>
          <p:cNvSpPr txBox="1">
            <a:spLocks noGrp="1"/>
          </p:cNvSpPr>
          <p:nvPr>
            <p:ph type="subTitle" idx="9"/>
          </p:nvPr>
        </p:nvSpPr>
        <p:spPr>
          <a:xfrm>
            <a:off x="5646119" y="1588175"/>
            <a:ext cx="2566500" cy="52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Abel"/>
              <a:buNone/>
              <a:defRPr sz="2000" b="1">
                <a:latin typeface="Abel"/>
                <a:ea typeface="Abel"/>
                <a:cs typeface="Abel"/>
                <a:sym typeface="Abel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Font typeface="Abel"/>
              <a:buNone/>
              <a:defRPr b="1">
                <a:latin typeface="Abel"/>
                <a:ea typeface="Abel"/>
                <a:cs typeface="Abel"/>
                <a:sym typeface="Abel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Font typeface="Abel"/>
              <a:buNone/>
              <a:defRPr b="1">
                <a:latin typeface="Abel"/>
                <a:ea typeface="Abel"/>
                <a:cs typeface="Abel"/>
                <a:sym typeface="Abel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Font typeface="Abel"/>
              <a:buNone/>
              <a:defRPr b="1">
                <a:latin typeface="Abel"/>
                <a:ea typeface="Abel"/>
                <a:cs typeface="Abel"/>
                <a:sym typeface="Abel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Font typeface="Abel"/>
              <a:buNone/>
              <a:defRPr b="1">
                <a:latin typeface="Abel"/>
                <a:ea typeface="Abel"/>
                <a:cs typeface="Abel"/>
                <a:sym typeface="Abel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Font typeface="Abel"/>
              <a:buNone/>
              <a:defRPr b="1">
                <a:latin typeface="Abel"/>
                <a:ea typeface="Abel"/>
                <a:cs typeface="Abel"/>
                <a:sym typeface="Abel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Font typeface="Abel"/>
              <a:buNone/>
              <a:defRPr b="1">
                <a:latin typeface="Abel"/>
                <a:ea typeface="Abel"/>
                <a:cs typeface="Abel"/>
                <a:sym typeface="Abel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Font typeface="Abel"/>
              <a:buNone/>
              <a:defRPr b="1">
                <a:latin typeface="Abel"/>
                <a:ea typeface="Abel"/>
                <a:cs typeface="Abel"/>
                <a:sym typeface="Abel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Font typeface="Abel"/>
              <a:buNone/>
              <a:defRPr b="1"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  <p:sp>
        <p:nvSpPr>
          <p:cNvPr id="379" name="Google Shape;379;p13"/>
          <p:cNvSpPr txBox="1">
            <a:spLocks noGrp="1"/>
          </p:cNvSpPr>
          <p:nvPr>
            <p:ph type="subTitle" idx="13"/>
          </p:nvPr>
        </p:nvSpPr>
        <p:spPr>
          <a:xfrm>
            <a:off x="5646113" y="2526388"/>
            <a:ext cx="2566500" cy="51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Abel"/>
              <a:buNone/>
              <a:defRPr sz="2000" b="1">
                <a:latin typeface="Abel"/>
                <a:ea typeface="Abel"/>
                <a:cs typeface="Abel"/>
                <a:sym typeface="Abel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Font typeface="Abel"/>
              <a:buNone/>
              <a:defRPr b="1">
                <a:latin typeface="Abel"/>
                <a:ea typeface="Abel"/>
                <a:cs typeface="Abel"/>
                <a:sym typeface="Abel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Font typeface="Abel"/>
              <a:buNone/>
              <a:defRPr b="1">
                <a:latin typeface="Abel"/>
                <a:ea typeface="Abel"/>
                <a:cs typeface="Abel"/>
                <a:sym typeface="Abel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Font typeface="Abel"/>
              <a:buNone/>
              <a:defRPr b="1">
                <a:latin typeface="Abel"/>
                <a:ea typeface="Abel"/>
                <a:cs typeface="Abel"/>
                <a:sym typeface="Abel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Font typeface="Abel"/>
              <a:buNone/>
              <a:defRPr b="1">
                <a:latin typeface="Abel"/>
                <a:ea typeface="Abel"/>
                <a:cs typeface="Abel"/>
                <a:sym typeface="Abel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Font typeface="Abel"/>
              <a:buNone/>
              <a:defRPr b="1">
                <a:latin typeface="Abel"/>
                <a:ea typeface="Abel"/>
                <a:cs typeface="Abel"/>
                <a:sym typeface="Abel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Font typeface="Abel"/>
              <a:buNone/>
              <a:defRPr b="1">
                <a:latin typeface="Abel"/>
                <a:ea typeface="Abel"/>
                <a:cs typeface="Abel"/>
                <a:sym typeface="Abel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Font typeface="Abel"/>
              <a:buNone/>
              <a:defRPr b="1">
                <a:latin typeface="Abel"/>
                <a:ea typeface="Abel"/>
                <a:cs typeface="Abel"/>
                <a:sym typeface="Abel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Font typeface="Abel"/>
              <a:buNone/>
              <a:defRPr b="1"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  <p:sp>
        <p:nvSpPr>
          <p:cNvPr id="380" name="Google Shape;380;p13"/>
          <p:cNvSpPr txBox="1">
            <a:spLocks noGrp="1"/>
          </p:cNvSpPr>
          <p:nvPr>
            <p:ph type="subTitle" idx="14"/>
          </p:nvPr>
        </p:nvSpPr>
        <p:spPr>
          <a:xfrm>
            <a:off x="5646122" y="3547125"/>
            <a:ext cx="2566500" cy="53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Abel"/>
              <a:buNone/>
              <a:defRPr sz="2000" b="1">
                <a:latin typeface="Abel"/>
                <a:ea typeface="Abel"/>
                <a:cs typeface="Abel"/>
                <a:sym typeface="Abel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Font typeface="Abel"/>
              <a:buNone/>
              <a:defRPr b="1">
                <a:latin typeface="Abel"/>
                <a:ea typeface="Abel"/>
                <a:cs typeface="Abel"/>
                <a:sym typeface="Abel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Font typeface="Abel"/>
              <a:buNone/>
              <a:defRPr b="1">
                <a:latin typeface="Abel"/>
                <a:ea typeface="Abel"/>
                <a:cs typeface="Abel"/>
                <a:sym typeface="Abel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Font typeface="Abel"/>
              <a:buNone/>
              <a:defRPr b="1">
                <a:latin typeface="Abel"/>
                <a:ea typeface="Abel"/>
                <a:cs typeface="Abel"/>
                <a:sym typeface="Abel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Font typeface="Abel"/>
              <a:buNone/>
              <a:defRPr b="1">
                <a:latin typeface="Abel"/>
                <a:ea typeface="Abel"/>
                <a:cs typeface="Abel"/>
                <a:sym typeface="Abel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Font typeface="Abel"/>
              <a:buNone/>
              <a:defRPr b="1">
                <a:latin typeface="Abel"/>
                <a:ea typeface="Abel"/>
                <a:cs typeface="Abel"/>
                <a:sym typeface="Abel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Font typeface="Abel"/>
              <a:buNone/>
              <a:defRPr b="1">
                <a:latin typeface="Abel"/>
                <a:ea typeface="Abel"/>
                <a:cs typeface="Abel"/>
                <a:sym typeface="Abel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Font typeface="Abel"/>
              <a:buNone/>
              <a:defRPr b="1">
                <a:latin typeface="Abel"/>
                <a:ea typeface="Abel"/>
                <a:cs typeface="Abel"/>
                <a:sym typeface="Abel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Font typeface="Abel"/>
              <a:buNone/>
              <a:defRPr b="1"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  <p:grpSp>
        <p:nvGrpSpPr>
          <p:cNvPr id="381" name="Google Shape;381;p13"/>
          <p:cNvGrpSpPr/>
          <p:nvPr/>
        </p:nvGrpSpPr>
        <p:grpSpPr>
          <a:xfrm>
            <a:off x="5325225" y="4269650"/>
            <a:ext cx="257100" cy="1832375"/>
            <a:chOff x="1365450" y="3205275"/>
            <a:chExt cx="257100" cy="1832375"/>
          </a:xfrm>
        </p:grpSpPr>
        <p:sp>
          <p:nvSpPr>
            <p:cNvPr id="382" name="Google Shape;382;p13"/>
            <p:cNvSpPr/>
            <p:nvPr/>
          </p:nvSpPr>
          <p:spPr>
            <a:xfrm>
              <a:off x="1485300" y="3337250"/>
              <a:ext cx="17400" cy="17004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56078"/>
                  </a:srgbClr>
                </a:gs>
                <a:gs pos="51000">
                  <a:srgbClr val="FFFFFF">
                    <a:alpha val="3882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13"/>
            <p:cNvSpPr/>
            <p:nvPr/>
          </p:nvSpPr>
          <p:spPr>
            <a:xfrm>
              <a:off x="1365450" y="3205275"/>
              <a:ext cx="257100" cy="2571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3000">
                  <a:srgbClr val="FFFFFF">
                    <a:alpha val="17647"/>
                  </a:srgbClr>
                </a:gs>
                <a:gs pos="41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4" name="Google Shape;384;p13"/>
          <p:cNvGrpSpPr/>
          <p:nvPr/>
        </p:nvGrpSpPr>
        <p:grpSpPr>
          <a:xfrm>
            <a:off x="8561600" y="838838"/>
            <a:ext cx="257100" cy="3465800"/>
            <a:chOff x="261425" y="1395525"/>
            <a:chExt cx="257100" cy="3465800"/>
          </a:xfrm>
        </p:grpSpPr>
        <p:sp>
          <p:nvSpPr>
            <p:cNvPr id="385" name="Google Shape;385;p13"/>
            <p:cNvSpPr/>
            <p:nvPr/>
          </p:nvSpPr>
          <p:spPr>
            <a:xfrm>
              <a:off x="381300" y="1516925"/>
              <a:ext cx="17400" cy="33444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56078"/>
                  </a:srgbClr>
                </a:gs>
                <a:gs pos="51000">
                  <a:srgbClr val="FFFFFF">
                    <a:alpha val="3882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13"/>
            <p:cNvSpPr/>
            <p:nvPr/>
          </p:nvSpPr>
          <p:spPr>
            <a:xfrm>
              <a:off x="261425" y="1395525"/>
              <a:ext cx="257100" cy="2571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3000">
                  <a:srgbClr val="FFFFFF">
                    <a:alpha val="17647"/>
                  </a:srgbClr>
                </a:gs>
                <a:gs pos="41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7" name="Google Shape;387;p13"/>
          <p:cNvGrpSpPr/>
          <p:nvPr/>
        </p:nvGrpSpPr>
        <p:grpSpPr>
          <a:xfrm>
            <a:off x="8818700" y="1874663"/>
            <a:ext cx="257100" cy="1832375"/>
            <a:chOff x="1365450" y="3205275"/>
            <a:chExt cx="257100" cy="1832375"/>
          </a:xfrm>
        </p:grpSpPr>
        <p:sp>
          <p:nvSpPr>
            <p:cNvPr id="388" name="Google Shape;388;p13"/>
            <p:cNvSpPr/>
            <p:nvPr/>
          </p:nvSpPr>
          <p:spPr>
            <a:xfrm>
              <a:off x="1485300" y="3337250"/>
              <a:ext cx="17400" cy="17004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56078"/>
                  </a:srgbClr>
                </a:gs>
                <a:gs pos="51000">
                  <a:srgbClr val="FFFFFF">
                    <a:alpha val="3882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13"/>
            <p:cNvSpPr/>
            <p:nvPr/>
          </p:nvSpPr>
          <p:spPr>
            <a:xfrm>
              <a:off x="1365450" y="3205275"/>
              <a:ext cx="257100" cy="2571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3000">
                  <a:srgbClr val="FFFFFF">
                    <a:alpha val="17647"/>
                  </a:srgbClr>
                </a:gs>
                <a:gs pos="41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0" name="Google Shape;390;p13"/>
          <p:cNvGrpSpPr/>
          <p:nvPr/>
        </p:nvGrpSpPr>
        <p:grpSpPr>
          <a:xfrm>
            <a:off x="8021450" y="3803550"/>
            <a:ext cx="257100" cy="1832375"/>
            <a:chOff x="1365450" y="3205275"/>
            <a:chExt cx="257100" cy="1832375"/>
          </a:xfrm>
        </p:grpSpPr>
        <p:sp>
          <p:nvSpPr>
            <p:cNvPr id="391" name="Google Shape;391;p13"/>
            <p:cNvSpPr/>
            <p:nvPr/>
          </p:nvSpPr>
          <p:spPr>
            <a:xfrm>
              <a:off x="1485300" y="3337250"/>
              <a:ext cx="17400" cy="17004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56078"/>
                  </a:srgbClr>
                </a:gs>
                <a:gs pos="51000">
                  <a:srgbClr val="FFFFFF">
                    <a:alpha val="3882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13"/>
            <p:cNvSpPr/>
            <p:nvPr/>
          </p:nvSpPr>
          <p:spPr>
            <a:xfrm>
              <a:off x="1365450" y="3205275"/>
              <a:ext cx="257100" cy="2571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3000">
                  <a:srgbClr val="FFFFFF">
                    <a:alpha val="17647"/>
                  </a:srgbClr>
                </a:gs>
                <a:gs pos="41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3" name="Google Shape;393;p13"/>
          <p:cNvGrpSpPr/>
          <p:nvPr/>
        </p:nvGrpSpPr>
        <p:grpSpPr>
          <a:xfrm>
            <a:off x="5646125" y="4585825"/>
            <a:ext cx="257100" cy="1832375"/>
            <a:chOff x="1365450" y="3205275"/>
            <a:chExt cx="257100" cy="1832375"/>
          </a:xfrm>
        </p:grpSpPr>
        <p:sp>
          <p:nvSpPr>
            <p:cNvPr id="394" name="Google Shape;394;p13"/>
            <p:cNvSpPr/>
            <p:nvPr/>
          </p:nvSpPr>
          <p:spPr>
            <a:xfrm>
              <a:off x="1485300" y="3337250"/>
              <a:ext cx="17400" cy="17004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56078"/>
                  </a:srgbClr>
                </a:gs>
                <a:gs pos="51000">
                  <a:srgbClr val="FFFFFF">
                    <a:alpha val="3882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13"/>
            <p:cNvSpPr/>
            <p:nvPr/>
          </p:nvSpPr>
          <p:spPr>
            <a:xfrm>
              <a:off x="1365450" y="3205275"/>
              <a:ext cx="257100" cy="2571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3000">
                  <a:srgbClr val="FFFFFF">
                    <a:alpha val="17647"/>
                  </a:srgbClr>
                </a:gs>
                <a:gs pos="41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6" name="Google Shape;396;p13"/>
          <p:cNvGrpSpPr/>
          <p:nvPr/>
        </p:nvGrpSpPr>
        <p:grpSpPr>
          <a:xfrm>
            <a:off x="8293063" y="3210950"/>
            <a:ext cx="257100" cy="1832375"/>
            <a:chOff x="1365450" y="3205275"/>
            <a:chExt cx="257100" cy="1832375"/>
          </a:xfrm>
        </p:grpSpPr>
        <p:sp>
          <p:nvSpPr>
            <p:cNvPr id="397" name="Google Shape;397;p13"/>
            <p:cNvSpPr/>
            <p:nvPr/>
          </p:nvSpPr>
          <p:spPr>
            <a:xfrm>
              <a:off x="1485300" y="3337250"/>
              <a:ext cx="17400" cy="17004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56078"/>
                  </a:srgbClr>
                </a:gs>
                <a:gs pos="51000">
                  <a:srgbClr val="FFFFFF">
                    <a:alpha val="3882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13"/>
            <p:cNvSpPr/>
            <p:nvPr/>
          </p:nvSpPr>
          <p:spPr>
            <a:xfrm>
              <a:off x="1365450" y="3205275"/>
              <a:ext cx="257100" cy="2571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3000">
                  <a:srgbClr val="FFFFFF">
                    <a:alpha val="17647"/>
                  </a:srgbClr>
                </a:gs>
                <a:gs pos="41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9" name="Google Shape;399;p13"/>
          <p:cNvGrpSpPr/>
          <p:nvPr/>
        </p:nvGrpSpPr>
        <p:grpSpPr>
          <a:xfrm>
            <a:off x="131200" y="3096200"/>
            <a:ext cx="257100" cy="1832375"/>
            <a:chOff x="1365450" y="3205275"/>
            <a:chExt cx="257100" cy="1832375"/>
          </a:xfrm>
        </p:grpSpPr>
        <p:sp>
          <p:nvSpPr>
            <p:cNvPr id="400" name="Google Shape;400;p13"/>
            <p:cNvSpPr/>
            <p:nvPr/>
          </p:nvSpPr>
          <p:spPr>
            <a:xfrm>
              <a:off x="1485300" y="3337250"/>
              <a:ext cx="17400" cy="17004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56078"/>
                  </a:srgbClr>
                </a:gs>
                <a:gs pos="51000">
                  <a:srgbClr val="FFFFFF">
                    <a:alpha val="3882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13"/>
            <p:cNvSpPr/>
            <p:nvPr/>
          </p:nvSpPr>
          <p:spPr>
            <a:xfrm>
              <a:off x="1365450" y="3205275"/>
              <a:ext cx="257100" cy="2571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3000">
                  <a:srgbClr val="FFFFFF">
                    <a:alpha val="17647"/>
                  </a:srgbClr>
                </a:gs>
                <a:gs pos="41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2" name="Google Shape;402;p13"/>
          <p:cNvGrpSpPr/>
          <p:nvPr/>
        </p:nvGrpSpPr>
        <p:grpSpPr>
          <a:xfrm>
            <a:off x="2518638" y="4595350"/>
            <a:ext cx="257100" cy="1832375"/>
            <a:chOff x="1365450" y="3205275"/>
            <a:chExt cx="257100" cy="1832375"/>
          </a:xfrm>
        </p:grpSpPr>
        <p:sp>
          <p:nvSpPr>
            <p:cNvPr id="403" name="Google Shape;403;p13"/>
            <p:cNvSpPr/>
            <p:nvPr/>
          </p:nvSpPr>
          <p:spPr>
            <a:xfrm>
              <a:off x="1485300" y="3337250"/>
              <a:ext cx="17400" cy="17004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56078"/>
                  </a:srgbClr>
                </a:gs>
                <a:gs pos="51000">
                  <a:srgbClr val="FFFFFF">
                    <a:alpha val="3882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13"/>
            <p:cNvSpPr/>
            <p:nvPr/>
          </p:nvSpPr>
          <p:spPr>
            <a:xfrm>
              <a:off x="1365450" y="3205275"/>
              <a:ext cx="257100" cy="2571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3000">
                  <a:srgbClr val="FFFFFF">
                    <a:alpha val="17647"/>
                  </a:srgbClr>
                </a:gs>
                <a:gs pos="41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5" name="Google Shape;405;p13"/>
          <p:cNvGrpSpPr/>
          <p:nvPr/>
        </p:nvGrpSpPr>
        <p:grpSpPr>
          <a:xfrm>
            <a:off x="593825" y="3938500"/>
            <a:ext cx="257100" cy="1832375"/>
            <a:chOff x="1365450" y="3205275"/>
            <a:chExt cx="257100" cy="1832375"/>
          </a:xfrm>
        </p:grpSpPr>
        <p:sp>
          <p:nvSpPr>
            <p:cNvPr id="406" name="Google Shape;406;p13"/>
            <p:cNvSpPr/>
            <p:nvPr/>
          </p:nvSpPr>
          <p:spPr>
            <a:xfrm>
              <a:off x="1485300" y="3337250"/>
              <a:ext cx="17400" cy="17004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56078"/>
                  </a:srgbClr>
                </a:gs>
                <a:gs pos="51000">
                  <a:srgbClr val="FFFFFF">
                    <a:alpha val="3882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13"/>
            <p:cNvSpPr/>
            <p:nvPr/>
          </p:nvSpPr>
          <p:spPr>
            <a:xfrm>
              <a:off x="1365450" y="3205275"/>
              <a:ext cx="257100" cy="2571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3000">
                  <a:srgbClr val="FFFFFF">
                    <a:alpha val="17647"/>
                  </a:srgbClr>
                </a:gs>
                <a:gs pos="41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8" name="Google Shape;408;p13"/>
          <p:cNvSpPr/>
          <p:nvPr/>
        </p:nvSpPr>
        <p:spPr>
          <a:xfrm>
            <a:off x="549563" y="4277648"/>
            <a:ext cx="2171700" cy="2009100"/>
          </a:xfrm>
          <a:prstGeom prst="ellipse">
            <a:avLst/>
          </a:prstGeom>
          <a:gradFill>
            <a:gsLst>
              <a:gs pos="0">
                <a:srgbClr val="1155CC">
                  <a:alpha val="54117"/>
                  <a:alpha val="2520"/>
                </a:srgbClr>
              </a:gs>
              <a:gs pos="50000">
                <a:srgbClr val="1155CC">
                  <a:alpha val="0"/>
                  <a:alpha val="2520"/>
                </a:srgbClr>
              </a:gs>
              <a:gs pos="100000">
                <a:srgbClr val="1155CC">
                  <a:alpha val="0"/>
                  <a:alpha val="252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" name="Google Shape;409;p13"/>
          <p:cNvSpPr/>
          <p:nvPr/>
        </p:nvSpPr>
        <p:spPr>
          <a:xfrm>
            <a:off x="-115825" y="-1081181"/>
            <a:ext cx="3099600" cy="2867400"/>
          </a:xfrm>
          <a:prstGeom prst="ellipse">
            <a:avLst/>
          </a:prstGeom>
          <a:gradFill>
            <a:gsLst>
              <a:gs pos="0">
                <a:srgbClr val="1155CC">
                  <a:alpha val="54117"/>
                  <a:alpha val="2520"/>
                </a:srgbClr>
              </a:gs>
              <a:gs pos="50000">
                <a:srgbClr val="1155CC">
                  <a:alpha val="0"/>
                  <a:alpha val="2520"/>
                </a:srgbClr>
              </a:gs>
              <a:gs pos="100000">
                <a:srgbClr val="1155CC">
                  <a:alpha val="0"/>
                  <a:alpha val="252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" name="Google Shape;410;p13"/>
          <p:cNvSpPr txBox="1">
            <a:spLocks noGrp="1"/>
          </p:cNvSpPr>
          <p:nvPr>
            <p:ph type="title" idx="15"/>
          </p:nvPr>
        </p:nvSpPr>
        <p:spPr>
          <a:xfrm>
            <a:off x="722375" y="539500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chemeClr val="dk2"/>
            </a:gs>
            <a:gs pos="57000">
              <a:schemeClr val="dk2"/>
            </a:gs>
            <a:gs pos="100000">
              <a:schemeClr val="lt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2375" y="539500"/>
            <a:ext cx="7699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bel"/>
              <a:buNone/>
              <a:defRPr sz="3600" b="1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bel"/>
              <a:buNone/>
              <a:defRPr sz="3600" b="1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bel"/>
              <a:buNone/>
              <a:defRPr sz="3600" b="1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bel"/>
              <a:buNone/>
              <a:defRPr sz="3600" b="1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bel"/>
              <a:buNone/>
              <a:defRPr sz="3600" b="1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bel"/>
              <a:buNone/>
              <a:defRPr sz="3600" b="1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bel"/>
              <a:buNone/>
              <a:defRPr sz="3600" b="1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bel"/>
              <a:buNone/>
              <a:defRPr sz="3600" b="1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bel"/>
              <a:buNone/>
              <a:defRPr sz="3600" b="1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2375" y="1187600"/>
            <a:ext cx="76992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●"/>
              <a:defRPr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○"/>
              <a:defRPr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■"/>
              <a:defRPr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●"/>
              <a:defRPr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○"/>
              <a:defRPr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■"/>
              <a:defRPr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●"/>
              <a:defRPr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○"/>
              <a:defRPr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■"/>
              <a:defRPr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5" r:id="rId7"/>
    <p:sldLayoutId id="2147483656" r:id="rId8"/>
    <p:sldLayoutId id="2147483659" r:id="rId9"/>
    <p:sldLayoutId id="2147483660" r:id="rId10"/>
    <p:sldLayoutId id="2147483663" r:id="rId11"/>
    <p:sldLayoutId id="2147483664" r:id="rId12"/>
    <p:sldLayoutId id="2147483668" r:id="rId13"/>
    <p:sldLayoutId id="2147483670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p28"/>
          <p:cNvSpPr txBox="1">
            <a:spLocks noGrp="1"/>
          </p:cNvSpPr>
          <p:nvPr>
            <p:ph type="ctrTitle"/>
          </p:nvPr>
        </p:nvSpPr>
        <p:spPr>
          <a:xfrm>
            <a:off x="1171670" y="883777"/>
            <a:ext cx="6785100" cy="167764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b="0" spc="600" dirty="0" smtClean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CROWDFUNDING</a:t>
            </a:r>
            <a:r>
              <a:rPr lang="en" sz="6100" dirty="0" smtClean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 </a:t>
            </a:r>
            <a:r>
              <a:rPr lang="en" sz="6100" dirty="0" smtClean="0"/>
              <a:t/>
            </a:r>
            <a:br>
              <a:rPr lang="en" sz="6100" dirty="0" smtClean="0"/>
            </a:br>
            <a:r>
              <a:rPr lang="en" sz="4400" b="0" dirty="0" smtClean="0">
                <a:solidFill>
                  <a:schemeClr val="l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Tahoma" panose="020B0604030504040204" pitchFamily="34" charset="0"/>
              </a:rPr>
              <a:t>Kickstarter</a:t>
            </a:r>
            <a:endParaRPr sz="4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99" name="Google Shape;799;p28"/>
          <p:cNvSpPr txBox="1">
            <a:spLocks noGrp="1"/>
          </p:cNvSpPr>
          <p:nvPr>
            <p:ph type="subTitle" idx="1"/>
          </p:nvPr>
        </p:nvSpPr>
        <p:spPr>
          <a:xfrm>
            <a:off x="1171670" y="3064717"/>
            <a:ext cx="6785100" cy="10719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 Analytics Project – 277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Group – 2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Mentor – Arif Mohammad</a:t>
            </a:r>
            <a:endParaRPr sz="1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800" name="Google Shape;800;p28"/>
          <p:cNvGrpSpPr/>
          <p:nvPr/>
        </p:nvGrpSpPr>
        <p:grpSpPr>
          <a:xfrm>
            <a:off x="829225" y="2863075"/>
            <a:ext cx="257100" cy="1821800"/>
            <a:chOff x="829225" y="2863075"/>
            <a:chExt cx="257100" cy="1821800"/>
          </a:xfrm>
        </p:grpSpPr>
        <p:sp>
          <p:nvSpPr>
            <p:cNvPr id="801" name="Google Shape;801;p28"/>
            <p:cNvSpPr/>
            <p:nvPr/>
          </p:nvSpPr>
          <p:spPr>
            <a:xfrm>
              <a:off x="949075" y="2984475"/>
              <a:ext cx="17400" cy="17004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56078"/>
                  </a:srgbClr>
                </a:gs>
                <a:gs pos="51000">
                  <a:srgbClr val="FFFFFF">
                    <a:alpha val="3882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28"/>
            <p:cNvSpPr/>
            <p:nvPr/>
          </p:nvSpPr>
          <p:spPr>
            <a:xfrm>
              <a:off x="829225" y="2863075"/>
              <a:ext cx="257100" cy="2571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3000">
                  <a:srgbClr val="FFFFFF">
                    <a:alpha val="17647"/>
                  </a:srgbClr>
                </a:gs>
                <a:gs pos="41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3" name="Google Shape;803;p28"/>
          <p:cNvGrpSpPr/>
          <p:nvPr/>
        </p:nvGrpSpPr>
        <p:grpSpPr>
          <a:xfrm>
            <a:off x="1234300" y="3205275"/>
            <a:ext cx="257100" cy="1832375"/>
            <a:chOff x="1365450" y="3205275"/>
            <a:chExt cx="257100" cy="1832375"/>
          </a:xfrm>
        </p:grpSpPr>
        <p:sp>
          <p:nvSpPr>
            <p:cNvPr id="804" name="Google Shape;804;p28"/>
            <p:cNvSpPr/>
            <p:nvPr/>
          </p:nvSpPr>
          <p:spPr>
            <a:xfrm>
              <a:off x="1485300" y="3337250"/>
              <a:ext cx="17400" cy="17004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56078"/>
                  </a:srgbClr>
                </a:gs>
                <a:gs pos="51000">
                  <a:srgbClr val="FFFFFF">
                    <a:alpha val="3882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28"/>
            <p:cNvSpPr/>
            <p:nvPr/>
          </p:nvSpPr>
          <p:spPr>
            <a:xfrm>
              <a:off x="1365450" y="3205275"/>
              <a:ext cx="257100" cy="2571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3000">
                  <a:srgbClr val="FFFFFF">
                    <a:alpha val="17647"/>
                  </a:srgbClr>
                </a:gs>
                <a:gs pos="41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6" name="Google Shape;806;p28"/>
          <p:cNvGrpSpPr/>
          <p:nvPr/>
        </p:nvGrpSpPr>
        <p:grpSpPr>
          <a:xfrm>
            <a:off x="2150525" y="2857788"/>
            <a:ext cx="257100" cy="1832375"/>
            <a:chOff x="1365450" y="3205275"/>
            <a:chExt cx="257100" cy="1832375"/>
          </a:xfrm>
        </p:grpSpPr>
        <p:sp>
          <p:nvSpPr>
            <p:cNvPr id="807" name="Google Shape;807;p28"/>
            <p:cNvSpPr/>
            <p:nvPr/>
          </p:nvSpPr>
          <p:spPr>
            <a:xfrm>
              <a:off x="1485300" y="3337250"/>
              <a:ext cx="17400" cy="17004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56078"/>
                  </a:srgbClr>
                </a:gs>
                <a:gs pos="51000">
                  <a:srgbClr val="FFFFFF">
                    <a:alpha val="3882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28"/>
            <p:cNvSpPr/>
            <p:nvPr/>
          </p:nvSpPr>
          <p:spPr>
            <a:xfrm>
              <a:off x="1365450" y="3205275"/>
              <a:ext cx="257100" cy="2571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3000">
                  <a:srgbClr val="FFFFFF">
                    <a:alpha val="17647"/>
                  </a:srgbClr>
                </a:gs>
                <a:gs pos="41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9" name="Google Shape;809;p28"/>
          <p:cNvGrpSpPr/>
          <p:nvPr/>
        </p:nvGrpSpPr>
        <p:grpSpPr>
          <a:xfrm>
            <a:off x="3594850" y="3315675"/>
            <a:ext cx="257100" cy="1832375"/>
            <a:chOff x="1365450" y="3205275"/>
            <a:chExt cx="257100" cy="1832375"/>
          </a:xfrm>
        </p:grpSpPr>
        <p:sp>
          <p:nvSpPr>
            <p:cNvPr id="810" name="Google Shape;810;p28"/>
            <p:cNvSpPr/>
            <p:nvPr/>
          </p:nvSpPr>
          <p:spPr>
            <a:xfrm>
              <a:off x="1485300" y="3337250"/>
              <a:ext cx="17400" cy="17004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56078"/>
                  </a:srgbClr>
                </a:gs>
                <a:gs pos="51000">
                  <a:srgbClr val="FFFFFF">
                    <a:alpha val="3882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28"/>
            <p:cNvSpPr/>
            <p:nvPr/>
          </p:nvSpPr>
          <p:spPr>
            <a:xfrm>
              <a:off x="1365450" y="3205275"/>
              <a:ext cx="257100" cy="2571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3000">
                  <a:srgbClr val="FFFFFF">
                    <a:alpha val="17647"/>
                  </a:srgbClr>
                </a:gs>
                <a:gs pos="41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2" name="Google Shape;812;p28"/>
          <p:cNvGrpSpPr/>
          <p:nvPr/>
        </p:nvGrpSpPr>
        <p:grpSpPr>
          <a:xfrm>
            <a:off x="4769450" y="4136700"/>
            <a:ext cx="257100" cy="1832375"/>
            <a:chOff x="1365450" y="3205275"/>
            <a:chExt cx="257100" cy="1832375"/>
          </a:xfrm>
        </p:grpSpPr>
        <p:sp>
          <p:nvSpPr>
            <p:cNvPr id="813" name="Google Shape;813;p28"/>
            <p:cNvSpPr/>
            <p:nvPr/>
          </p:nvSpPr>
          <p:spPr>
            <a:xfrm>
              <a:off x="1485300" y="3337250"/>
              <a:ext cx="17400" cy="17004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56078"/>
                  </a:srgbClr>
                </a:gs>
                <a:gs pos="51000">
                  <a:srgbClr val="FFFFFF">
                    <a:alpha val="3882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28"/>
            <p:cNvSpPr/>
            <p:nvPr/>
          </p:nvSpPr>
          <p:spPr>
            <a:xfrm>
              <a:off x="1365450" y="3205275"/>
              <a:ext cx="257100" cy="2571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3000">
                  <a:srgbClr val="FFFFFF">
                    <a:alpha val="17647"/>
                  </a:srgbClr>
                </a:gs>
                <a:gs pos="41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5" name="Google Shape;815;p28"/>
          <p:cNvGrpSpPr/>
          <p:nvPr/>
        </p:nvGrpSpPr>
        <p:grpSpPr>
          <a:xfrm>
            <a:off x="5430100" y="3929625"/>
            <a:ext cx="257100" cy="1832375"/>
            <a:chOff x="1365450" y="3205275"/>
            <a:chExt cx="257100" cy="1832375"/>
          </a:xfrm>
        </p:grpSpPr>
        <p:sp>
          <p:nvSpPr>
            <p:cNvPr id="816" name="Google Shape;816;p28"/>
            <p:cNvSpPr/>
            <p:nvPr/>
          </p:nvSpPr>
          <p:spPr>
            <a:xfrm>
              <a:off x="1485300" y="3337250"/>
              <a:ext cx="17400" cy="17004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56078"/>
                  </a:srgbClr>
                </a:gs>
                <a:gs pos="51000">
                  <a:srgbClr val="FFFFFF">
                    <a:alpha val="3882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28"/>
            <p:cNvSpPr/>
            <p:nvPr/>
          </p:nvSpPr>
          <p:spPr>
            <a:xfrm>
              <a:off x="1365450" y="3205275"/>
              <a:ext cx="257100" cy="2571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3000">
                  <a:srgbClr val="FFFFFF">
                    <a:alpha val="17647"/>
                  </a:srgbClr>
                </a:gs>
                <a:gs pos="41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8" name="Google Shape;818;p28"/>
          <p:cNvGrpSpPr/>
          <p:nvPr/>
        </p:nvGrpSpPr>
        <p:grpSpPr>
          <a:xfrm>
            <a:off x="7222288" y="2304325"/>
            <a:ext cx="257100" cy="1832375"/>
            <a:chOff x="1365450" y="3205275"/>
            <a:chExt cx="257100" cy="1832375"/>
          </a:xfrm>
        </p:grpSpPr>
        <p:sp>
          <p:nvSpPr>
            <p:cNvPr id="819" name="Google Shape;819;p28"/>
            <p:cNvSpPr/>
            <p:nvPr/>
          </p:nvSpPr>
          <p:spPr>
            <a:xfrm>
              <a:off x="1485300" y="3337250"/>
              <a:ext cx="17400" cy="17004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56078"/>
                  </a:srgbClr>
                </a:gs>
                <a:gs pos="51000">
                  <a:srgbClr val="FFFFFF">
                    <a:alpha val="3882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28"/>
            <p:cNvSpPr/>
            <p:nvPr/>
          </p:nvSpPr>
          <p:spPr>
            <a:xfrm>
              <a:off x="1365450" y="3205275"/>
              <a:ext cx="257100" cy="2571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3000">
                  <a:srgbClr val="FFFFFF">
                    <a:alpha val="17647"/>
                  </a:srgbClr>
                </a:gs>
                <a:gs pos="41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1" name="Google Shape;821;p28"/>
          <p:cNvGrpSpPr/>
          <p:nvPr/>
        </p:nvGrpSpPr>
        <p:grpSpPr>
          <a:xfrm>
            <a:off x="7935413" y="2953125"/>
            <a:ext cx="257100" cy="1832375"/>
            <a:chOff x="1365450" y="3205275"/>
            <a:chExt cx="257100" cy="1832375"/>
          </a:xfrm>
        </p:grpSpPr>
        <p:sp>
          <p:nvSpPr>
            <p:cNvPr id="822" name="Google Shape;822;p28"/>
            <p:cNvSpPr/>
            <p:nvPr/>
          </p:nvSpPr>
          <p:spPr>
            <a:xfrm>
              <a:off x="1485300" y="3337250"/>
              <a:ext cx="17400" cy="17004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56078"/>
                  </a:srgbClr>
                </a:gs>
                <a:gs pos="51000">
                  <a:srgbClr val="FFFFFF">
                    <a:alpha val="3882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28"/>
            <p:cNvSpPr/>
            <p:nvPr/>
          </p:nvSpPr>
          <p:spPr>
            <a:xfrm>
              <a:off x="1365450" y="3205275"/>
              <a:ext cx="257100" cy="2571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3000">
                  <a:srgbClr val="FFFFFF">
                    <a:alpha val="17647"/>
                  </a:srgbClr>
                </a:gs>
                <a:gs pos="41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4" name="Google Shape;824;p28"/>
          <p:cNvGrpSpPr/>
          <p:nvPr/>
        </p:nvGrpSpPr>
        <p:grpSpPr>
          <a:xfrm>
            <a:off x="6500975" y="2136413"/>
            <a:ext cx="257100" cy="3465800"/>
            <a:chOff x="261425" y="1395525"/>
            <a:chExt cx="257100" cy="3465800"/>
          </a:xfrm>
        </p:grpSpPr>
        <p:sp>
          <p:nvSpPr>
            <p:cNvPr id="825" name="Google Shape;825;p28"/>
            <p:cNvSpPr/>
            <p:nvPr/>
          </p:nvSpPr>
          <p:spPr>
            <a:xfrm>
              <a:off x="381300" y="1516925"/>
              <a:ext cx="17400" cy="33444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56078"/>
                  </a:srgbClr>
                </a:gs>
                <a:gs pos="51000">
                  <a:srgbClr val="FFFFFF">
                    <a:alpha val="3882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28"/>
            <p:cNvSpPr/>
            <p:nvPr/>
          </p:nvSpPr>
          <p:spPr>
            <a:xfrm>
              <a:off x="261425" y="1395525"/>
              <a:ext cx="257100" cy="2571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3000">
                  <a:srgbClr val="FFFFFF">
                    <a:alpha val="17647"/>
                  </a:srgbClr>
                </a:gs>
                <a:gs pos="41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7" name="Google Shape;827;p28"/>
          <p:cNvGrpSpPr/>
          <p:nvPr/>
        </p:nvGrpSpPr>
        <p:grpSpPr>
          <a:xfrm>
            <a:off x="2872688" y="3520613"/>
            <a:ext cx="257100" cy="3465800"/>
            <a:chOff x="261425" y="1395525"/>
            <a:chExt cx="257100" cy="3465800"/>
          </a:xfrm>
        </p:grpSpPr>
        <p:sp>
          <p:nvSpPr>
            <p:cNvPr id="828" name="Google Shape;828;p28"/>
            <p:cNvSpPr/>
            <p:nvPr/>
          </p:nvSpPr>
          <p:spPr>
            <a:xfrm>
              <a:off x="381300" y="1516925"/>
              <a:ext cx="17400" cy="33444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56078"/>
                  </a:srgbClr>
                </a:gs>
                <a:gs pos="51000">
                  <a:srgbClr val="FFFFFF">
                    <a:alpha val="3882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28"/>
            <p:cNvSpPr/>
            <p:nvPr/>
          </p:nvSpPr>
          <p:spPr>
            <a:xfrm>
              <a:off x="261425" y="1395525"/>
              <a:ext cx="257100" cy="2571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3000">
                  <a:srgbClr val="FFFFFF">
                    <a:alpha val="17647"/>
                  </a:srgbClr>
                </a:gs>
                <a:gs pos="41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" name="Straight Connector 3"/>
          <p:cNvCxnSpPr/>
          <p:nvPr/>
        </p:nvCxnSpPr>
        <p:spPr>
          <a:xfrm flipV="1">
            <a:off x="2764220" y="2583568"/>
            <a:ext cx="3600000" cy="4274"/>
          </a:xfrm>
          <a:prstGeom prst="line">
            <a:avLst/>
          </a:prstGeom>
          <a:ln w="12700">
            <a:solidFill>
              <a:schemeClr val="tx2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32"/>
          <p:cNvSpPr txBox="1">
            <a:spLocks noGrp="1"/>
          </p:cNvSpPr>
          <p:nvPr>
            <p:ph type="title"/>
          </p:nvPr>
        </p:nvSpPr>
        <p:spPr>
          <a:xfrm>
            <a:off x="1048497" y="1864654"/>
            <a:ext cx="7472062" cy="12979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IN" dirty="0" smtClean="0"/>
              <a:t>Dashboards </a:t>
            </a:r>
            <a:endParaRPr lang="en-IN" dirty="0"/>
          </a:p>
        </p:txBody>
      </p:sp>
      <p:sp>
        <p:nvSpPr>
          <p:cNvPr id="880" name="Google Shape;880;p32"/>
          <p:cNvSpPr txBox="1">
            <a:spLocks noGrp="1"/>
          </p:cNvSpPr>
          <p:nvPr>
            <p:ph type="title" idx="2"/>
          </p:nvPr>
        </p:nvSpPr>
        <p:spPr>
          <a:xfrm>
            <a:off x="3795850" y="1153171"/>
            <a:ext cx="1552200" cy="841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04</a:t>
            </a:r>
            <a:endParaRPr dirty="0"/>
          </a:p>
        </p:txBody>
      </p:sp>
      <p:grpSp>
        <p:nvGrpSpPr>
          <p:cNvPr id="881" name="Google Shape;881;p32"/>
          <p:cNvGrpSpPr/>
          <p:nvPr/>
        </p:nvGrpSpPr>
        <p:grpSpPr>
          <a:xfrm flipH="1">
            <a:off x="8141875" y="2863075"/>
            <a:ext cx="257100" cy="1821800"/>
            <a:chOff x="829225" y="2863075"/>
            <a:chExt cx="257100" cy="1821800"/>
          </a:xfrm>
        </p:grpSpPr>
        <p:sp>
          <p:nvSpPr>
            <p:cNvPr id="882" name="Google Shape;882;p32"/>
            <p:cNvSpPr/>
            <p:nvPr/>
          </p:nvSpPr>
          <p:spPr>
            <a:xfrm>
              <a:off x="949075" y="2984475"/>
              <a:ext cx="17400" cy="17004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56078"/>
                  </a:srgbClr>
                </a:gs>
                <a:gs pos="51000">
                  <a:srgbClr val="FFFFFF">
                    <a:alpha val="3882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32"/>
            <p:cNvSpPr/>
            <p:nvPr/>
          </p:nvSpPr>
          <p:spPr>
            <a:xfrm>
              <a:off x="829225" y="2863075"/>
              <a:ext cx="257100" cy="2571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3000">
                  <a:srgbClr val="FFFFFF">
                    <a:alpha val="17647"/>
                  </a:srgbClr>
                </a:gs>
                <a:gs pos="41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4" name="Google Shape;884;p32"/>
          <p:cNvGrpSpPr/>
          <p:nvPr/>
        </p:nvGrpSpPr>
        <p:grpSpPr>
          <a:xfrm flipH="1">
            <a:off x="7736800" y="3205275"/>
            <a:ext cx="257100" cy="1832375"/>
            <a:chOff x="1365450" y="3205275"/>
            <a:chExt cx="257100" cy="1832375"/>
          </a:xfrm>
        </p:grpSpPr>
        <p:sp>
          <p:nvSpPr>
            <p:cNvPr id="885" name="Google Shape;885;p32"/>
            <p:cNvSpPr/>
            <p:nvPr/>
          </p:nvSpPr>
          <p:spPr>
            <a:xfrm>
              <a:off x="1485300" y="3337250"/>
              <a:ext cx="17400" cy="17004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56078"/>
                  </a:srgbClr>
                </a:gs>
                <a:gs pos="51000">
                  <a:srgbClr val="FFFFFF">
                    <a:alpha val="3882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32"/>
            <p:cNvSpPr/>
            <p:nvPr/>
          </p:nvSpPr>
          <p:spPr>
            <a:xfrm>
              <a:off x="1365450" y="3205275"/>
              <a:ext cx="257100" cy="2571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3000">
                  <a:srgbClr val="FFFFFF">
                    <a:alpha val="17647"/>
                  </a:srgbClr>
                </a:gs>
                <a:gs pos="41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7" name="Google Shape;887;p32"/>
          <p:cNvGrpSpPr/>
          <p:nvPr/>
        </p:nvGrpSpPr>
        <p:grpSpPr>
          <a:xfrm flipH="1">
            <a:off x="6816738" y="3162588"/>
            <a:ext cx="257100" cy="1832375"/>
            <a:chOff x="1365450" y="3205275"/>
            <a:chExt cx="257100" cy="1832375"/>
          </a:xfrm>
        </p:grpSpPr>
        <p:sp>
          <p:nvSpPr>
            <p:cNvPr id="888" name="Google Shape;888;p32"/>
            <p:cNvSpPr/>
            <p:nvPr/>
          </p:nvSpPr>
          <p:spPr>
            <a:xfrm>
              <a:off x="1485300" y="3337250"/>
              <a:ext cx="17400" cy="17004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56078"/>
                  </a:srgbClr>
                </a:gs>
                <a:gs pos="51000">
                  <a:srgbClr val="FFFFFF">
                    <a:alpha val="3882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32"/>
            <p:cNvSpPr/>
            <p:nvPr/>
          </p:nvSpPr>
          <p:spPr>
            <a:xfrm>
              <a:off x="1365450" y="3205275"/>
              <a:ext cx="257100" cy="2571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3000">
                  <a:srgbClr val="FFFFFF">
                    <a:alpha val="17647"/>
                  </a:srgbClr>
                </a:gs>
                <a:gs pos="41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0" name="Google Shape;890;p32"/>
          <p:cNvGrpSpPr/>
          <p:nvPr/>
        </p:nvGrpSpPr>
        <p:grpSpPr>
          <a:xfrm flipH="1">
            <a:off x="5223850" y="3468075"/>
            <a:ext cx="257100" cy="1832375"/>
            <a:chOff x="1365450" y="3205275"/>
            <a:chExt cx="257100" cy="1832375"/>
          </a:xfrm>
        </p:grpSpPr>
        <p:sp>
          <p:nvSpPr>
            <p:cNvPr id="891" name="Google Shape;891;p32"/>
            <p:cNvSpPr/>
            <p:nvPr/>
          </p:nvSpPr>
          <p:spPr>
            <a:xfrm>
              <a:off x="1485300" y="3337250"/>
              <a:ext cx="17400" cy="17004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56078"/>
                  </a:srgbClr>
                </a:gs>
                <a:gs pos="51000">
                  <a:srgbClr val="FFFFFF">
                    <a:alpha val="3882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32"/>
            <p:cNvSpPr/>
            <p:nvPr/>
          </p:nvSpPr>
          <p:spPr>
            <a:xfrm>
              <a:off x="1365450" y="3205275"/>
              <a:ext cx="257100" cy="2571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3000">
                  <a:srgbClr val="FFFFFF">
                    <a:alpha val="17647"/>
                  </a:srgbClr>
                </a:gs>
                <a:gs pos="41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3" name="Google Shape;893;p32"/>
          <p:cNvGrpSpPr/>
          <p:nvPr/>
        </p:nvGrpSpPr>
        <p:grpSpPr>
          <a:xfrm flipH="1">
            <a:off x="4201650" y="4136700"/>
            <a:ext cx="257100" cy="1832375"/>
            <a:chOff x="1365450" y="3205275"/>
            <a:chExt cx="257100" cy="1832375"/>
          </a:xfrm>
        </p:grpSpPr>
        <p:sp>
          <p:nvSpPr>
            <p:cNvPr id="894" name="Google Shape;894;p32"/>
            <p:cNvSpPr/>
            <p:nvPr/>
          </p:nvSpPr>
          <p:spPr>
            <a:xfrm>
              <a:off x="1485300" y="3337250"/>
              <a:ext cx="17400" cy="17004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56078"/>
                  </a:srgbClr>
                </a:gs>
                <a:gs pos="51000">
                  <a:srgbClr val="FFFFFF">
                    <a:alpha val="3882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32"/>
            <p:cNvSpPr/>
            <p:nvPr/>
          </p:nvSpPr>
          <p:spPr>
            <a:xfrm>
              <a:off x="1365450" y="3205275"/>
              <a:ext cx="257100" cy="2571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3000">
                  <a:srgbClr val="FFFFFF">
                    <a:alpha val="17647"/>
                  </a:srgbClr>
                </a:gs>
                <a:gs pos="41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6" name="Google Shape;896;p32"/>
          <p:cNvGrpSpPr/>
          <p:nvPr/>
        </p:nvGrpSpPr>
        <p:grpSpPr>
          <a:xfrm flipH="1">
            <a:off x="3541000" y="3929625"/>
            <a:ext cx="257100" cy="1832375"/>
            <a:chOff x="1365450" y="3205275"/>
            <a:chExt cx="257100" cy="1832375"/>
          </a:xfrm>
        </p:grpSpPr>
        <p:sp>
          <p:nvSpPr>
            <p:cNvPr id="897" name="Google Shape;897;p32"/>
            <p:cNvSpPr/>
            <p:nvPr/>
          </p:nvSpPr>
          <p:spPr>
            <a:xfrm>
              <a:off x="1485300" y="3337250"/>
              <a:ext cx="17400" cy="17004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56078"/>
                  </a:srgbClr>
                </a:gs>
                <a:gs pos="51000">
                  <a:srgbClr val="FFFFFF">
                    <a:alpha val="3882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32"/>
            <p:cNvSpPr/>
            <p:nvPr/>
          </p:nvSpPr>
          <p:spPr>
            <a:xfrm>
              <a:off x="1365450" y="3205275"/>
              <a:ext cx="257100" cy="2571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3000">
                  <a:srgbClr val="FFFFFF">
                    <a:alpha val="17647"/>
                  </a:srgbClr>
                </a:gs>
                <a:gs pos="41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9" name="Google Shape;899;p32"/>
          <p:cNvGrpSpPr/>
          <p:nvPr/>
        </p:nvGrpSpPr>
        <p:grpSpPr>
          <a:xfrm flipH="1">
            <a:off x="1382938" y="2293050"/>
            <a:ext cx="257100" cy="1832375"/>
            <a:chOff x="1365450" y="3205275"/>
            <a:chExt cx="257100" cy="1832375"/>
          </a:xfrm>
        </p:grpSpPr>
        <p:sp>
          <p:nvSpPr>
            <p:cNvPr id="900" name="Google Shape;900;p32"/>
            <p:cNvSpPr/>
            <p:nvPr/>
          </p:nvSpPr>
          <p:spPr>
            <a:xfrm>
              <a:off x="1485300" y="3337250"/>
              <a:ext cx="17400" cy="17004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56078"/>
                  </a:srgbClr>
                </a:gs>
                <a:gs pos="51000">
                  <a:srgbClr val="FFFFFF">
                    <a:alpha val="3882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32"/>
            <p:cNvSpPr/>
            <p:nvPr/>
          </p:nvSpPr>
          <p:spPr>
            <a:xfrm>
              <a:off x="1365450" y="3205275"/>
              <a:ext cx="257100" cy="2571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3000">
                  <a:srgbClr val="FFFFFF">
                    <a:alpha val="17647"/>
                  </a:srgbClr>
                </a:gs>
                <a:gs pos="41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2" name="Google Shape;902;p32"/>
          <p:cNvGrpSpPr/>
          <p:nvPr/>
        </p:nvGrpSpPr>
        <p:grpSpPr>
          <a:xfrm flipH="1">
            <a:off x="669813" y="2941850"/>
            <a:ext cx="257100" cy="1832375"/>
            <a:chOff x="1365450" y="3205275"/>
            <a:chExt cx="257100" cy="1832375"/>
          </a:xfrm>
        </p:grpSpPr>
        <p:sp>
          <p:nvSpPr>
            <p:cNvPr id="903" name="Google Shape;903;p32"/>
            <p:cNvSpPr/>
            <p:nvPr/>
          </p:nvSpPr>
          <p:spPr>
            <a:xfrm>
              <a:off x="1485300" y="3337250"/>
              <a:ext cx="17400" cy="17004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56078"/>
                  </a:srgbClr>
                </a:gs>
                <a:gs pos="51000">
                  <a:srgbClr val="FFFFFF">
                    <a:alpha val="3882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32"/>
            <p:cNvSpPr/>
            <p:nvPr/>
          </p:nvSpPr>
          <p:spPr>
            <a:xfrm>
              <a:off x="1365450" y="3205275"/>
              <a:ext cx="257100" cy="2571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3000">
                  <a:srgbClr val="FFFFFF">
                    <a:alpha val="17647"/>
                  </a:srgbClr>
                </a:gs>
                <a:gs pos="41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5" name="Google Shape;905;p32"/>
          <p:cNvGrpSpPr/>
          <p:nvPr/>
        </p:nvGrpSpPr>
        <p:grpSpPr>
          <a:xfrm flipH="1">
            <a:off x="1951850" y="2125138"/>
            <a:ext cx="257100" cy="3465800"/>
            <a:chOff x="261425" y="1395525"/>
            <a:chExt cx="257100" cy="3465800"/>
          </a:xfrm>
        </p:grpSpPr>
        <p:sp>
          <p:nvSpPr>
            <p:cNvPr id="906" name="Google Shape;906;p32"/>
            <p:cNvSpPr/>
            <p:nvPr/>
          </p:nvSpPr>
          <p:spPr>
            <a:xfrm>
              <a:off x="381300" y="1516925"/>
              <a:ext cx="17400" cy="33444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56078"/>
                  </a:srgbClr>
                </a:gs>
                <a:gs pos="51000">
                  <a:srgbClr val="FFFFFF">
                    <a:alpha val="3882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32"/>
            <p:cNvSpPr/>
            <p:nvPr/>
          </p:nvSpPr>
          <p:spPr>
            <a:xfrm>
              <a:off x="261425" y="1395525"/>
              <a:ext cx="257100" cy="2571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3000">
                  <a:srgbClr val="FFFFFF">
                    <a:alpha val="17647"/>
                  </a:srgbClr>
                </a:gs>
                <a:gs pos="41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8" name="Google Shape;908;p32"/>
          <p:cNvGrpSpPr/>
          <p:nvPr/>
        </p:nvGrpSpPr>
        <p:grpSpPr>
          <a:xfrm flipH="1">
            <a:off x="6094575" y="3825413"/>
            <a:ext cx="257100" cy="3465800"/>
            <a:chOff x="261425" y="1395525"/>
            <a:chExt cx="257100" cy="3465800"/>
          </a:xfrm>
        </p:grpSpPr>
        <p:sp>
          <p:nvSpPr>
            <p:cNvPr id="909" name="Google Shape;909;p32"/>
            <p:cNvSpPr/>
            <p:nvPr/>
          </p:nvSpPr>
          <p:spPr>
            <a:xfrm>
              <a:off x="381300" y="1516925"/>
              <a:ext cx="17400" cy="33444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56078"/>
                  </a:srgbClr>
                </a:gs>
                <a:gs pos="51000">
                  <a:srgbClr val="FFFFFF">
                    <a:alpha val="3882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32"/>
            <p:cNvSpPr/>
            <p:nvPr/>
          </p:nvSpPr>
          <p:spPr>
            <a:xfrm>
              <a:off x="261425" y="1395525"/>
              <a:ext cx="257100" cy="2571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3000">
                  <a:srgbClr val="FFFFFF">
                    <a:alpha val="17647"/>
                  </a:srgbClr>
                </a:gs>
                <a:gs pos="41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972914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p30"/>
          <p:cNvSpPr txBox="1">
            <a:spLocks noGrp="1"/>
          </p:cNvSpPr>
          <p:nvPr>
            <p:ph type="title" idx="15"/>
          </p:nvPr>
        </p:nvSpPr>
        <p:spPr>
          <a:xfrm>
            <a:off x="2482529" y="116879"/>
            <a:ext cx="4187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 smtClean="0"/>
              <a:t>EXCEL </a:t>
            </a:r>
            <a:r>
              <a:rPr lang="en" sz="3600" dirty="0" smtClean="0">
                <a:solidFill>
                  <a:schemeClr val="lt2"/>
                </a:solidFill>
              </a:rPr>
              <a:t>DASHBOARD</a:t>
            </a:r>
            <a:endParaRPr sz="3600" dirty="0">
              <a:solidFill>
                <a:schemeClr val="lt2"/>
              </a:solidFill>
            </a:endParaRP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xmlns="" id="{C9E8070D-6B2F-86DA-B10C-AD42BDCCCE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14627" y="63090"/>
            <a:ext cx="504000" cy="453654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205" y="641491"/>
            <a:ext cx="8636854" cy="4286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53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p30"/>
          <p:cNvSpPr txBox="1">
            <a:spLocks noGrp="1"/>
          </p:cNvSpPr>
          <p:nvPr>
            <p:ph type="title" idx="15"/>
          </p:nvPr>
        </p:nvSpPr>
        <p:spPr>
          <a:xfrm>
            <a:off x="2482529" y="116879"/>
            <a:ext cx="4187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 smtClean="0"/>
              <a:t>POWER-BI </a:t>
            </a:r>
            <a:r>
              <a:rPr lang="en" sz="3600" dirty="0" smtClean="0">
                <a:solidFill>
                  <a:schemeClr val="lt2"/>
                </a:solidFill>
              </a:rPr>
              <a:t>DASHBOARD</a:t>
            </a:r>
            <a:endParaRPr sz="3600" dirty="0">
              <a:solidFill>
                <a:schemeClr val="lt2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F0CCF177-D84E-7810-0A9C-E5C8EC2AD99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715" y="-32732"/>
            <a:ext cx="1007290" cy="59566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734" y="562931"/>
            <a:ext cx="8790534" cy="444706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208" y="562931"/>
            <a:ext cx="8813586" cy="4447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69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p30"/>
          <p:cNvSpPr txBox="1">
            <a:spLocks noGrp="1"/>
          </p:cNvSpPr>
          <p:nvPr>
            <p:ph type="title" idx="15"/>
          </p:nvPr>
        </p:nvSpPr>
        <p:spPr>
          <a:xfrm>
            <a:off x="2482529" y="116879"/>
            <a:ext cx="4187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 smtClean="0"/>
              <a:t>TABLEAU </a:t>
            </a:r>
            <a:r>
              <a:rPr lang="en" sz="3600" dirty="0" smtClean="0">
                <a:solidFill>
                  <a:schemeClr val="lt2"/>
                </a:solidFill>
              </a:rPr>
              <a:t>DASHBOARD</a:t>
            </a:r>
            <a:endParaRPr sz="3600" dirty="0">
              <a:solidFill>
                <a:schemeClr val="lt2"/>
              </a:solidFill>
            </a:endParaRPr>
          </a:p>
        </p:txBody>
      </p:sp>
      <p:pic>
        <p:nvPicPr>
          <p:cNvPr id="6" name="Picture 2" descr="Image result for tableau">
            <a:extLst>
              <a:ext uri="{FF2B5EF4-FFF2-40B4-BE49-F238E27FC236}">
                <a16:creationId xmlns:a16="http://schemas.microsoft.com/office/drawing/2014/main" xmlns="" id="{13D76690-F242-7C0D-A8B3-95324715A9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4612" y="60631"/>
            <a:ext cx="797917" cy="46252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extLst/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49" y="579401"/>
            <a:ext cx="8813585" cy="442290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49" y="579401"/>
            <a:ext cx="8813585" cy="4422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412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p30"/>
          <p:cNvSpPr txBox="1">
            <a:spLocks noGrp="1"/>
          </p:cNvSpPr>
          <p:nvPr>
            <p:ph type="title" idx="15"/>
          </p:nvPr>
        </p:nvSpPr>
        <p:spPr>
          <a:xfrm>
            <a:off x="2436424" y="63090"/>
            <a:ext cx="4187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 smtClean="0"/>
              <a:t>MySQL </a:t>
            </a:r>
            <a:r>
              <a:rPr lang="en" sz="3600" dirty="0" smtClean="0">
                <a:solidFill>
                  <a:schemeClr val="lt2"/>
                </a:solidFill>
              </a:rPr>
              <a:t>QUERY</a:t>
            </a:r>
            <a:endParaRPr sz="3600" dirty="0">
              <a:solidFill>
                <a:schemeClr val="lt2"/>
              </a:solidFill>
            </a:endParaRPr>
          </a:p>
        </p:txBody>
      </p:sp>
      <p:pic>
        <p:nvPicPr>
          <p:cNvPr id="2050" name="Picture 2" descr="https://banner2.cleanpng.com/20180612/iep/kisspng-php-mysql-html-cascading-style-sheets-database-oracle-application-development-framework-5b20413b63ee58.335723111528840507409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8855" y="63090"/>
            <a:ext cx="642658" cy="48560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717" y="717663"/>
            <a:ext cx="8610137" cy="4216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810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32"/>
          <p:cNvSpPr txBox="1">
            <a:spLocks noGrp="1"/>
          </p:cNvSpPr>
          <p:nvPr>
            <p:ph type="title"/>
          </p:nvPr>
        </p:nvSpPr>
        <p:spPr>
          <a:xfrm>
            <a:off x="1048497" y="1864654"/>
            <a:ext cx="7472062" cy="12979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IN" dirty="0" smtClean="0"/>
              <a:t>Insights &amp; Suggestions</a:t>
            </a:r>
            <a:endParaRPr lang="en-IN" dirty="0"/>
          </a:p>
        </p:txBody>
      </p:sp>
      <p:sp>
        <p:nvSpPr>
          <p:cNvPr id="880" name="Google Shape;880;p32"/>
          <p:cNvSpPr txBox="1">
            <a:spLocks noGrp="1"/>
          </p:cNvSpPr>
          <p:nvPr>
            <p:ph type="title" idx="2"/>
          </p:nvPr>
        </p:nvSpPr>
        <p:spPr>
          <a:xfrm>
            <a:off x="3795850" y="1153171"/>
            <a:ext cx="1552200" cy="841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05</a:t>
            </a:r>
            <a:endParaRPr dirty="0"/>
          </a:p>
        </p:txBody>
      </p:sp>
      <p:grpSp>
        <p:nvGrpSpPr>
          <p:cNvPr id="881" name="Google Shape;881;p32"/>
          <p:cNvGrpSpPr/>
          <p:nvPr/>
        </p:nvGrpSpPr>
        <p:grpSpPr>
          <a:xfrm flipH="1">
            <a:off x="8141875" y="2863075"/>
            <a:ext cx="257100" cy="1821800"/>
            <a:chOff x="829225" y="2863075"/>
            <a:chExt cx="257100" cy="1821800"/>
          </a:xfrm>
        </p:grpSpPr>
        <p:sp>
          <p:nvSpPr>
            <p:cNvPr id="882" name="Google Shape;882;p32"/>
            <p:cNvSpPr/>
            <p:nvPr/>
          </p:nvSpPr>
          <p:spPr>
            <a:xfrm>
              <a:off x="949075" y="2984475"/>
              <a:ext cx="17400" cy="17004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56078"/>
                  </a:srgbClr>
                </a:gs>
                <a:gs pos="51000">
                  <a:srgbClr val="FFFFFF">
                    <a:alpha val="3882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32"/>
            <p:cNvSpPr/>
            <p:nvPr/>
          </p:nvSpPr>
          <p:spPr>
            <a:xfrm>
              <a:off x="829225" y="2863075"/>
              <a:ext cx="257100" cy="2571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3000">
                  <a:srgbClr val="FFFFFF">
                    <a:alpha val="17647"/>
                  </a:srgbClr>
                </a:gs>
                <a:gs pos="41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4" name="Google Shape;884;p32"/>
          <p:cNvGrpSpPr/>
          <p:nvPr/>
        </p:nvGrpSpPr>
        <p:grpSpPr>
          <a:xfrm flipH="1">
            <a:off x="7736800" y="3205275"/>
            <a:ext cx="257100" cy="1832375"/>
            <a:chOff x="1365450" y="3205275"/>
            <a:chExt cx="257100" cy="1832375"/>
          </a:xfrm>
        </p:grpSpPr>
        <p:sp>
          <p:nvSpPr>
            <p:cNvPr id="885" name="Google Shape;885;p32"/>
            <p:cNvSpPr/>
            <p:nvPr/>
          </p:nvSpPr>
          <p:spPr>
            <a:xfrm>
              <a:off x="1485300" y="3337250"/>
              <a:ext cx="17400" cy="17004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56078"/>
                  </a:srgbClr>
                </a:gs>
                <a:gs pos="51000">
                  <a:srgbClr val="FFFFFF">
                    <a:alpha val="3882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32"/>
            <p:cNvSpPr/>
            <p:nvPr/>
          </p:nvSpPr>
          <p:spPr>
            <a:xfrm>
              <a:off x="1365450" y="3205275"/>
              <a:ext cx="257100" cy="2571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3000">
                  <a:srgbClr val="FFFFFF">
                    <a:alpha val="17647"/>
                  </a:srgbClr>
                </a:gs>
                <a:gs pos="41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7" name="Google Shape;887;p32"/>
          <p:cNvGrpSpPr/>
          <p:nvPr/>
        </p:nvGrpSpPr>
        <p:grpSpPr>
          <a:xfrm flipH="1">
            <a:off x="6816738" y="3162588"/>
            <a:ext cx="257100" cy="1832375"/>
            <a:chOff x="1365450" y="3205275"/>
            <a:chExt cx="257100" cy="1832375"/>
          </a:xfrm>
        </p:grpSpPr>
        <p:sp>
          <p:nvSpPr>
            <p:cNvPr id="888" name="Google Shape;888;p32"/>
            <p:cNvSpPr/>
            <p:nvPr/>
          </p:nvSpPr>
          <p:spPr>
            <a:xfrm>
              <a:off x="1485300" y="3337250"/>
              <a:ext cx="17400" cy="17004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56078"/>
                  </a:srgbClr>
                </a:gs>
                <a:gs pos="51000">
                  <a:srgbClr val="FFFFFF">
                    <a:alpha val="3882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32"/>
            <p:cNvSpPr/>
            <p:nvPr/>
          </p:nvSpPr>
          <p:spPr>
            <a:xfrm>
              <a:off x="1365450" y="3205275"/>
              <a:ext cx="257100" cy="2571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3000">
                  <a:srgbClr val="FFFFFF">
                    <a:alpha val="17647"/>
                  </a:srgbClr>
                </a:gs>
                <a:gs pos="41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0" name="Google Shape;890;p32"/>
          <p:cNvGrpSpPr/>
          <p:nvPr/>
        </p:nvGrpSpPr>
        <p:grpSpPr>
          <a:xfrm flipH="1">
            <a:off x="5223850" y="3468075"/>
            <a:ext cx="257100" cy="1832375"/>
            <a:chOff x="1365450" y="3205275"/>
            <a:chExt cx="257100" cy="1832375"/>
          </a:xfrm>
        </p:grpSpPr>
        <p:sp>
          <p:nvSpPr>
            <p:cNvPr id="891" name="Google Shape;891;p32"/>
            <p:cNvSpPr/>
            <p:nvPr/>
          </p:nvSpPr>
          <p:spPr>
            <a:xfrm>
              <a:off x="1485300" y="3337250"/>
              <a:ext cx="17400" cy="17004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56078"/>
                  </a:srgbClr>
                </a:gs>
                <a:gs pos="51000">
                  <a:srgbClr val="FFFFFF">
                    <a:alpha val="3882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32"/>
            <p:cNvSpPr/>
            <p:nvPr/>
          </p:nvSpPr>
          <p:spPr>
            <a:xfrm>
              <a:off x="1365450" y="3205275"/>
              <a:ext cx="257100" cy="2571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3000">
                  <a:srgbClr val="FFFFFF">
                    <a:alpha val="17647"/>
                  </a:srgbClr>
                </a:gs>
                <a:gs pos="41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3" name="Google Shape;893;p32"/>
          <p:cNvGrpSpPr/>
          <p:nvPr/>
        </p:nvGrpSpPr>
        <p:grpSpPr>
          <a:xfrm flipH="1">
            <a:off x="4201650" y="4136700"/>
            <a:ext cx="257100" cy="1832375"/>
            <a:chOff x="1365450" y="3205275"/>
            <a:chExt cx="257100" cy="1832375"/>
          </a:xfrm>
        </p:grpSpPr>
        <p:sp>
          <p:nvSpPr>
            <p:cNvPr id="894" name="Google Shape;894;p32"/>
            <p:cNvSpPr/>
            <p:nvPr/>
          </p:nvSpPr>
          <p:spPr>
            <a:xfrm>
              <a:off x="1485300" y="3337250"/>
              <a:ext cx="17400" cy="17004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56078"/>
                  </a:srgbClr>
                </a:gs>
                <a:gs pos="51000">
                  <a:srgbClr val="FFFFFF">
                    <a:alpha val="3882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32"/>
            <p:cNvSpPr/>
            <p:nvPr/>
          </p:nvSpPr>
          <p:spPr>
            <a:xfrm>
              <a:off x="1365450" y="3205275"/>
              <a:ext cx="257100" cy="2571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3000">
                  <a:srgbClr val="FFFFFF">
                    <a:alpha val="17647"/>
                  </a:srgbClr>
                </a:gs>
                <a:gs pos="41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6" name="Google Shape;896;p32"/>
          <p:cNvGrpSpPr/>
          <p:nvPr/>
        </p:nvGrpSpPr>
        <p:grpSpPr>
          <a:xfrm flipH="1">
            <a:off x="3541000" y="3929625"/>
            <a:ext cx="257100" cy="1832375"/>
            <a:chOff x="1365450" y="3205275"/>
            <a:chExt cx="257100" cy="1832375"/>
          </a:xfrm>
        </p:grpSpPr>
        <p:sp>
          <p:nvSpPr>
            <p:cNvPr id="897" name="Google Shape;897;p32"/>
            <p:cNvSpPr/>
            <p:nvPr/>
          </p:nvSpPr>
          <p:spPr>
            <a:xfrm>
              <a:off x="1485300" y="3337250"/>
              <a:ext cx="17400" cy="17004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56078"/>
                  </a:srgbClr>
                </a:gs>
                <a:gs pos="51000">
                  <a:srgbClr val="FFFFFF">
                    <a:alpha val="3882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32"/>
            <p:cNvSpPr/>
            <p:nvPr/>
          </p:nvSpPr>
          <p:spPr>
            <a:xfrm>
              <a:off x="1365450" y="3205275"/>
              <a:ext cx="257100" cy="2571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3000">
                  <a:srgbClr val="FFFFFF">
                    <a:alpha val="17647"/>
                  </a:srgbClr>
                </a:gs>
                <a:gs pos="41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9" name="Google Shape;899;p32"/>
          <p:cNvGrpSpPr/>
          <p:nvPr/>
        </p:nvGrpSpPr>
        <p:grpSpPr>
          <a:xfrm flipH="1">
            <a:off x="1382938" y="2293050"/>
            <a:ext cx="257100" cy="1832375"/>
            <a:chOff x="1365450" y="3205275"/>
            <a:chExt cx="257100" cy="1832375"/>
          </a:xfrm>
        </p:grpSpPr>
        <p:sp>
          <p:nvSpPr>
            <p:cNvPr id="900" name="Google Shape;900;p32"/>
            <p:cNvSpPr/>
            <p:nvPr/>
          </p:nvSpPr>
          <p:spPr>
            <a:xfrm>
              <a:off x="1485300" y="3337250"/>
              <a:ext cx="17400" cy="17004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56078"/>
                  </a:srgbClr>
                </a:gs>
                <a:gs pos="51000">
                  <a:srgbClr val="FFFFFF">
                    <a:alpha val="3882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32"/>
            <p:cNvSpPr/>
            <p:nvPr/>
          </p:nvSpPr>
          <p:spPr>
            <a:xfrm>
              <a:off x="1365450" y="3205275"/>
              <a:ext cx="257100" cy="2571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3000">
                  <a:srgbClr val="FFFFFF">
                    <a:alpha val="17647"/>
                  </a:srgbClr>
                </a:gs>
                <a:gs pos="41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2" name="Google Shape;902;p32"/>
          <p:cNvGrpSpPr/>
          <p:nvPr/>
        </p:nvGrpSpPr>
        <p:grpSpPr>
          <a:xfrm flipH="1">
            <a:off x="669813" y="2941850"/>
            <a:ext cx="257100" cy="1832375"/>
            <a:chOff x="1365450" y="3205275"/>
            <a:chExt cx="257100" cy="1832375"/>
          </a:xfrm>
        </p:grpSpPr>
        <p:sp>
          <p:nvSpPr>
            <p:cNvPr id="903" name="Google Shape;903;p32"/>
            <p:cNvSpPr/>
            <p:nvPr/>
          </p:nvSpPr>
          <p:spPr>
            <a:xfrm>
              <a:off x="1485300" y="3337250"/>
              <a:ext cx="17400" cy="17004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56078"/>
                  </a:srgbClr>
                </a:gs>
                <a:gs pos="51000">
                  <a:srgbClr val="FFFFFF">
                    <a:alpha val="3882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32"/>
            <p:cNvSpPr/>
            <p:nvPr/>
          </p:nvSpPr>
          <p:spPr>
            <a:xfrm>
              <a:off x="1365450" y="3205275"/>
              <a:ext cx="257100" cy="2571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3000">
                  <a:srgbClr val="FFFFFF">
                    <a:alpha val="17647"/>
                  </a:srgbClr>
                </a:gs>
                <a:gs pos="41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5" name="Google Shape;905;p32"/>
          <p:cNvGrpSpPr/>
          <p:nvPr/>
        </p:nvGrpSpPr>
        <p:grpSpPr>
          <a:xfrm flipH="1">
            <a:off x="1951850" y="2125138"/>
            <a:ext cx="257100" cy="3465800"/>
            <a:chOff x="261425" y="1395525"/>
            <a:chExt cx="257100" cy="3465800"/>
          </a:xfrm>
        </p:grpSpPr>
        <p:sp>
          <p:nvSpPr>
            <p:cNvPr id="906" name="Google Shape;906;p32"/>
            <p:cNvSpPr/>
            <p:nvPr/>
          </p:nvSpPr>
          <p:spPr>
            <a:xfrm>
              <a:off x="381300" y="1516925"/>
              <a:ext cx="17400" cy="33444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56078"/>
                  </a:srgbClr>
                </a:gs>
                <a:gs pos="51000">
                  <a:srgbClr val="FFFFFF">
                    <a:alpha val="3882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32"/>
            <p:cNvSpPr/>
            <p:nvPr/>
          </p:nvSpPr>
          <p:spPr>
            <a:xfrm>
              <a:off x="261425" y="1395525"/>
              <a:ext cx="257100" cy="2571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3000">
                  <a:srgbClr val="FFFFFF">
                    <a:alpha val="17647"/>
                  </a:srgbClr>
                </a:gs>
                <a:gs pos="41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8" name="Google Shape;908;p32"/>
          <p:cNvGrpSpPr/>
          <p:nvPr/>
        </p:nvGrpSpPr>
        <p:grpSpPr>
          <a:xfrm flipH="1">
            <a:off x="6094575" y="3825413"/>
            <a:ext cx="257100" cy="3465800"/>
            <a:chOff x="261425" y="1395525"/>
            <a:chExt cx="257100" cy="3465800"/>
          </a:xfrm>
        </p:grpSpPr>
        <p:sp>
          <p:nvSpPr>
            <p:cNvPr id="909" name="Google Shape;909;p32"/>
            <p:cNvSpPr/>
            <p:nvPr/>
          </p:nvSpPr>
          <p:spPr>
            <a:xfrm>
              <a:off x="381300" y="1516925"/>
              <a:ext cx="17400" cy="33444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56078"/>
                  </a:srgbClr>
                </a:gs>
                <a:gs pos="51000">
                  <a:srgbClr val="FFFFFF">
                    <a:alpha val="3882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32"/>
            <p:cNvSpPr/>
            <p:nvPr/>
          </p:nvSpPr>
          <p:spPr>
            <a:xfrm>
              <a:off x="261425" y="1395525"/>
              <a:ext cx="257100" cy="2571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3000">
                  <a:srgbClr val="FFFFFF">
                    <a:alpha val="17647"/>
                  </a:srgbClr>
                </a:gs>
                <a:gs pos="41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3043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0059" y="139931"/>
            <a:ext cx="7699200" cy="572700"/>
          </a:xfrm>
        </p:spPr>
        <p:txBody>
          <a:bodyPr/>
          <a:lstStyle/>
          <a:p>
            <a:pPr>
              <a:buSzPts val="2800"/>
            </a:pPr>
            <a:r>
              <a:rPr lang="en-IN" dirty="0" smtClean="0"/>
              <a:t>KPI </a:t>
            </a:r>
            <a:r>
              <a:rPr lang="en-IN" dirty="0">
                <a:solidFill>
                  <a:schemeClr val="lt2"/>
                </a:solidFill>
              </a:rPr>
              <a:t>CARDS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2054" y="1324447"/>
            <a:ext cx="2645920" cy="896886"/>
          </a:xfrm>
        </p:spPr>
        <p:txBody>
          <a:bodyPr/>
          <a:lstStyle/>
          <a:p>
            <a:r>
              <a:rPr lang="en-IN" sz="3200" b="1" dirty="0" smtClean="0">
                <a:solidFill>
                  <a:schemeClr val="lt2"/>
                </a:solidFill>
                <a:latin typeface="Abel"/>
                <a:ea typeface="Abel"/>
                <a:cs typeface="Abel"/>
                <a:sym typeface="Abel"/>
              </a:rPr>
              <a:t>366K</a:t>
            </a:r>
          </a:p>
          <a:p>
            <a:r>
              <a:rPr lang="en-IN" sz="14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Abel"/>
                <a:sym typeface="Abel"/>
              </a:rPr>
              <a:t>Total Projects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3"/>
          </p:nvPr>
        </p:nvSpPr>
        <p:spPr>
          <a:xfrm>
            <a:off x="847213" y="818406"/>
            <a:ext cx="3128400" cy="506041"/>
          </a:xfrm>
        </p:spPr>
        <p:txBody>
          <a:bodyPr/>
          <a:lstStyle/>
          <a:p>
            <a:r>
              <a:rPr lang="en-IN" sz="2400" dirty="0" smtClean="0">
                <a:solidFill>
                  <a:srgbClr val="FFFF00"/>
                </a:solidFill>
              </a:rPr>
              <a:t>Overall Projects </a:t>
            </a:r>
            <a:endParaRPr lang="en-IN" sz="2400" dirty="0">
              <a:solidFill>
                <a:srgbClr val="FFFF00"/>
              </a:solidFill>
            </a:endParaRPr>
          </a:p>
        </p:txBody>
      </p:sp>
      <p:sp>
        <p:nvSpPr>
          <p:cNvPr id="6" name="Subtitle 5"/>
          <p:cNvSpPr>
            <a:spLocks noGrp="1"/>
          </p:cNvSpPr>
          <p:nvPr>
            <p:ph type="subTitle" idx="4"/>
          </p:nvPr>
        </p:nvSpPr>
        <p:spPr>
          <a:xfrm>
            <a:off x="5168388" y="818406"/>
            <a:ext cx="3128400" cy="507600"/>
          </a:xfrm>
        </p:spPr>
        <p:txBody>
          <a:bodyPr/>
          <a:lstStyle/>
          <a:p>
            <a:r>
              <a:rPr lang="en-IN" sz="2400" dirty="0" smtClean="0">
                <a:solidFill>
                  <a:srgbClr val="FFFF00"/>
                </a:solidFill>
              </a:rPr>
              <a:t>Successful Projects </a:t>
            </a:r>
            <a:endParaRPr lang="en-IN" sz="2400" dirty="0">
              <a:solidFill>
                <a:srgbClr val="FFFF00"/>
              </a:solidFill>
            </a:endParaRPr>
          </a:p>
        </p:txBody>
      </p: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>
          <a:xfrm>
            <a:off x="5586850" y="1413657"/>
            <a:ext cx="2645920" cy="896886"/>
          </a:xfrm>
        </p:spPr>
        <p:txBody>
          <a:bodyPr/>
          <a:lstStyle/>
          <a:p>
            <a:r>
              <a:rPr lang="en-IN" sz="3200" b="1" dirty="0" smtClean="0">
                <a:solidFill>
                  <a:schemeClr val="lt2"/>
                </a:solidFill>
                <a:latin typeface="Abel"/>
                <a:ea typeface="Abel"/>
                <a:cs typeface="Abel"/>
                <a:sym typeface="Abel"/>
              </a:rPr>
              <a:t>140K </a:t>
            </a:r>
            <a:r>
              <a:rPr lang="en-IN" sz="1800" b="1" dirty="0">
                <a:solidFill>
                  <a:srgbClr val="87FF61"/>
                </a:solidFill>
                <a:latin typeface="Abel" panose="020B0604020202020204" charset="0"/>
                <a:ea typeface="Verdana" panose="020B0604030504040204" pitchFamily="34" charset="0"/>
                <a:cs typeface="Abel"/>
                <a:sym typeface="Abel"/>
              </a:rPr>
              <a:t>(38.35</a:t>
            </a:r>
            <a:r>
              <a:rPr lang="en-IN" sz="1800" b="1" dirty="0" smtClean="0">
                <a:solidFill>
                  <a:srgbClr val="87FF61"/>
                </a:solidFill>
                <a:latin typeface="Abel" panose="020B0604020202020204" charset="0"/>
                <a:ea typeface="Verdana" panose="020B0604030504040204" pitchFamily="34" charset="0"/>
                <a:cs typeface="Abel"/>
                <a:sym typeface="Abel"/>
              </a:rPr>
              <a:t>%)</a:t>
            </a:r>
            <a:endParaRPr lang="en-IN" sz="1800" b="1" dirty="0">
              <a:solidFill>
                <a:srgbClr val="87FF61"/>
              </a:solidFill>
              <a:latin typeface="Abel" panose="020B0604020202020204" charset="0"/>
              <a:ea typeface="Verdana" panose="020B0604030504040204" pitchFamily="34" charset="0"/>
              <a:cs typeface="Abel"/>
              <a:sym typeface="Abel"/>
            </a:endParaRPr>
          </a:p>
          <a:p>
            <a:r>
              <a:rPr lang="en-IN" sz="14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Abel"/>
                <a:sym typeface="Abel"/>
              </a:rPr>
              <a:t>Total Projects</a:t>
            </a:r>
            <a:endParaRPr lang="en-IN" sz="14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Abel"/>
              <a:sym typeface="Abel"/>
            </a:endParaRPr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1102054" y="2370857"/>
            <a:ext cx="2645920" cy="896886"/>
          </a:xfrm>
        </p:spPr>
        <p:txBody>
          <a:bodyPr/>
          <a:lstStyle/>
          <a:p>
            <a:r>
              <a:rPr lang="en-IN" sz="3600" b="1" dirty="0" smtClean="0">
                <a:solidFill>
                  <a:schemeClr val="lt2"/>
                </a:solidFill>
                <a:latin typeface="Abel"/>
                <a:ea typeface="Abel"/>
                <a:cs typeface="Abel"/>
                <a:sym typeface="Abel"/>
              </a:rPr>
              <a:t>$ 3.86B</a:t>
            </a:r>
          </a:p>
          <a:p>
            <a:r>
              <a:rPr lang="en-IN" sz="14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Abel"/>
                <a:sym typeface="Abel"/>
              </a:rPr>
              <a:t>Total Amt Raised</a:t>
            </a:r>
          </a:p>
        </p:txBody>
      </p:sp>
      <p:sp>
        <p:nvSpPr>
          <p:cNvPr id="14" name="Subtitle 2"/>
          <p:cNvSpPr>
            <a:spLocks noGrp="1"/>
          </p:cNvSpPr>
          <p:nvPr>
            <p:ph type="subTitle" idx="1"/>
          </p:nvPr>
        </p:nvSpPr>
        <p:spPr>
          <a:xfrm>
            <a:off x="5586850" y="2389192"/>
            <a:ext cx="2645920" cy="1085357"/>
          </a:xfrm>
        </p:spPr>
        <p:txBody>
          <a:bodyPr/>
          <a:lstStyle/>
          <a:p>
            <a:r>
              <a:rPr lang="en-IN" sz="3200" b="1" dirty="0" smtClean="0">
                <a:solidFill>
                  <a:schemeClr val="lt2"/>
                </a:solidFill>
                <a:latin typeface="Abel"/>
                <a:ea typeface="Abel"/>
                <a:cs typeface="Abel"/>
                <a:sym typeface="Abel"/>
              </a:rPr>
              <a:t>$ 3.48B </a:t>
            </a:r>
            <a:r>
              <a:rPr lang="en-IN" sz="1800" b="1" dirty="0" smtClean="0">
                <a:solidFill>
                  <a:srgbClr val="87FF61"/>
                </a:solidFill>
                <a:latin typeface="Abel" panose="020B0604020202020204" charset="0"/>
                <a:ea typeface="Verdana" panose="020B0604030504040204" pitchFamily="34" charset="0"/>
                <a:cs typeface="Abel"/>
                <a:sym typeface="Abel"/>
              </a:rPr>
              <a:t>(90.23%)</a:t>
            </a:r>
            <a:endParaRPr lang="en-IN" sz="1800" b="1" dirty="0" smtClean="0">
              <a:solidFill>
                <a:schemeClr val="lt2"/>
              </a:solidFill>
              <a:latin typeface="Abel"/>
              <a:ea typeface="Abel"/>
              <a:cs typeface="Abel"/>
              <a:sym typeface="Abel"/>
            </a:endParaRPr>
          </a:p>
          <a:p>
            <a:r>
              <a:rPr lang="en-IN" sz="14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Abel"/>
                <a:sym typeface="Abel"/>
              </a:rPr>
              <a:t>Total Amt Raised</a:t>
            </a:r>
          </a:p>
          <a:p>
            <a:endParaRPr lang="en-IN" sz="14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Abel"/>
              <a:sym typeface="Abel"/>
            </a:endParaRPr>
          </a:p>
        </p:txBody>
      </p:sp>
      <p:sp>
        <p:nvSpPr>
          <p:cNvPr id="15" name="Subtitle 2"/>
          <p:cNvSpPr>
            <a:spLocks noGrp="1"/>
          </p:cNvSpPr>
          <p:nvPr>
            <p:ph type="subTitle" idx="1"/>
          </p:nvPr>
        </p:nvSpPr>
        <p:spPr>
          <a:xfrm>
            <a:off x="5586850" y="3553198"/>
            <a:ext cx="2645920" cy="896886"/>
          </a:xfrm>
        </p:spPr>
        <p:txBody>
          <a:bodyPr/>
          <a:lstStyle/>
          <a:p>
            <a:r>
              <a:rPr lang="en-IN" sz="3200" b="1" dirty="0" smtClean="0">
                <a:solidFill>
                  <a:schemeClr val="lt2"/>
                </a:solidFill>
                <a:latin typeface="Abel"/>
                <a:ea typeface="Abel"/>
                <a:cs typeface="Abel"/>
                <a:sym typeface="Abel"/>
              </a:rPr>
              <a:t>40M </a:t>
            </a:r>
            <a:r>
              <a:rPr lang="en-IN" sz="1800" b="1" dirty="0" smtClean="0">
                <a:solidFill>
                  <a:srgbClr val="87FF61"/>
                </a:solidFill>
                <a:latin typeface="Abel" panose="020B0604020202020204" charset="0"/>
                <a:ea typeface="Verdana" panose="020B0604030504040204" pitchFamily="34" charset="0"/>
                <a:cs typeface="Abel"/>
                <a:sym typeface="Abel"/>
              </a:rPr>
              <a:t>(89.77%)</a:t>
            </a:r>
            <a:endParaRPr lang="en-IN" sz="1800" b="1" dirty="0">
              <a:solidFill>
                <a:srgbClr val="87FF61"/>
              </a:solidFill>
              <a:latin typeface="Abel" panose="020B0604020202020204" charset="0"/>
              <a:ea typeface="Verdana" panose="020B0604030504040204" pitchFamily="34" charset="0"/>
              <a:cs typeface="Abel"/>
              <a:sym typeface="Abel"/>
            </a:endParaRPr>
          </a:p>
          <a:p>
            <a:r>
              <a:rPr lang="en-IN" sz="14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Abel"/>
                <a:sym typeface="Abel"/>
              </a:rPr>
              <a:t>Total Backers</a:t>
            </a:r>
            <a:endParaRPr lang="en-IN" sz="14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Abel"/>
              <a:sym typeface="Abel"/>
            </a:endParaRPr>
          </a:p>
        </p:txBody>
      </p:sp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1102054" y="3481159"/>
            <a:ext cx="2645920" cy="896886"/>
          </a:xfrm>
        </p:spPr>
        <p:txBody>
          <a:bodyPr/>
          <a:lstStyle/>
          <a:p>
            <a:r>
              <a:rPr lang="en-IN" sz="3600" b="1" dirty="0" smtClean="0">
                <a:solidFill>
                  <a:schemeClr val="lt2"/>
                </a:solidFill>
                <a:latin typeface="Abel"/>
                <a:ea typeface="Abel"/>
                <a:cs typeface="Abel"/>
                <a:sym typeface="Abel"/>
              </a:rPr>
              <a:t>45M</a:t>
            </a:r>
          </a:p>
          <a:p>
            <a:r>
              <a:rPr lang="en-IN" sz="14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Abel"/>
                <a:sym typeface="Abel"/>
              </a:rPr>
              <a:t>Total Backers</a:t>
            </a:r>
          </a:p>
        </p:txBody>
      </p:sp>
      <p:sp>
        <p:nvSpPr>
          <p:cNvPr id="17" name="Google Shape;1155;p44"/>
          <p:cNvSpPr/>
          <p:nvPr/>
        </p:nvSpPr>
        <p:spPr>
          <a:xfrm>
            <a:off x="1102054" y="1533208"/>
            <a:ext cx="496512" cy="450807"/>
          </a:xfrm>
          <a:prstGeom prst="ellipse">
            <a:avLst/>
          </a:prstGeom>
          <a:gradFill>
            <a:gsLst>
              <a:gs pos="0">
                <a:schemeClr val="accent2"/>
              </a:gs>
              <a:gs pos="72000">
                <a:srgbClr val="1155CC">
                  <a:alpha val="0"/>
                </a:srgbClr>
              </a:gs>
              <a:gs pos="100000">
                <a:srgbClr val="1155CC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155;p44"/>
          <p:cNvSpPr/>
          <p:nvPr/>
        </p:nvSpPr>
        <p:spPr>
          <a:xfrm>
            <a:off x="1102054" y="2618841"/>
            <a:ext cx="496512" cy="450807"/>
          </a:xfrm>
          <a:prstGeom prst="ellipse">
            <a:avLst/>
          </a:prstGeom>
          <a:gradFill>
            <a:gsLst>
              <a:gs pos="0">
                <a:schemeClr val="accent2"/>
              </a:gs>
              <a:gs pos="72000">
                <a:srgbClr val="1155CC">
                  <a:alpha val="0"/>
                </a:srgbClr>
              </a:gs>
              <a:gs pos="100000">
                <a:srgbClr val="1155CC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155;p44"/>
          <p:cNvSpPr/>
          <p:nvPr/>
        </p:nvSpPr>
        <p:spPr>
          <a:xfrm>
            <a:off x="1117490" y="3704198"/>
            <a:ext cx="496512" cy="450807"/>
          </a:xfrm>
          <a:prstGeom prst="ellipse">
            <a:avLst/>
          </a:prstGeom>
          <a:gradFill>
            <a:gsLst>
              <a:gs pos="0">
                <a:schemeClr val="accent2"/>
              </a:gs>
              <a:gs pos="72000">
                <a:srgbClr val="1155CC">
                  <a:alpha val="0"/>
                </a:srgbClr>
              </a:gs>
              <a:gs pos="100000">
                <a:srgbClr val="1155CC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1155;p44"/>
          <p:cNvSpPr/>
          <p:nvPr/>
        </p:nvSpPr>
        <p:spPr>
          <a:xfrm>
            <a:off x="5181989" y="1547460"/>
            <a:ext cx="496512" cy="450807"/>
          </a:xfrm>
          <a:prstGeom prst="ellipse">
            <a:avLst/>
          </a:prstGeom>
          <a:gradFill>
            <a:gsLst>
              <a:gs pos="0">
                <a:schemeClr val="accent2"/>
              </a:gs>
              <a:gs pos="72000">
                <a:srgbClr val="1155CC">
                  <a:alpha val="0"/>
                </a:srgbClr>
              </a:gs>
              <a:gs pos="100000">
                <a:srgbClr val="1155CC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1155;p44"/>
          <p:cNvSpPr/>
          <p:nvPr/>
        </p:nvSpPr>
        <p:spPr>
          <a:xfrm>
            <a:off x="5181989" y="2593896"/>
            <a:ext cx="496512" cy="450807"/>
          </a:xfrm>
          <a:prstGeom prst="ellipse">
            <a:avLst/>
          </a:prstGeom>
          <a:gradFill>
            <a:gsLst>
              <a:gs pos="0">
                <a:schemeClr val="accent2"/>
              </a:gs>
              <a:gs pos="72000">
                <a:srgbClr val="1155CC">
                  <a:alpha val="0"/>
                </a:srgbClr>
              </a:gs>
              <a:gs pos="100000">
                <a:srgbClr val="1155CC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1155;p44"/>
          <p:cNvSpPr/>
          <p:nvPr/>
        </p:nvSpPr>
        <p:spPr>
          <a:xfrm>
            <a:off x="5181989" y="3646916"/>
            <a:ext cx="496512" cy="450807"/>
          </a:xfrm>
          <a:prstGeom prst="ellipse">
            <a:avLst/>
          </a:prstGeom>
          <a:gradFill>
            <a:gsLst>
              <a:gs pos="0">
                <a:schemeClr val="accent2"/>
              </a:gs>
              <a:gs pos="72000">
                <a:srgbClr val="1155CC">
                  <a:alpha val="0"/>
                </a:srgbClr>
              </a:gs>
              <a:gs pos="100000">
                <a:srgbClr val="1155CC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2946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p39"/>
          <p:cNvSpPr txBox="1">
            <a:spLocks noGrp="1"/>
          </p:cNvSpPr>
          <p:nvPr>
            <p:ph type="title"/>
          </p:nvPr>
        </p:nvSpPr>
        <p:spPr>
          <a:xfrm>
            <a:off x="668587" y="295175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Projects </a:t>
            </a:r>
            <a:r>
              <a:rPr lang="en" dirty="0" smtClean="0">
                <a:solidFill>
                  <a:schemeClr val="lt2"/>
                </a:solidFill>
              </a:rPr>
              <a:t>based on Status </a:t>
            </a:r>
            <a:endParaRPr dirty="0">
              <a:solidFill>
                <a:schemeClr val="lt2"/>
              </a:solidFill>
            </a:endParaRPr>
          </a:p>
        </p:txBody>
      </p:sp>
      <p:sp>
        <p:nvSpPr>
          <p:cNvPr id="1029" name="Google Shape;1029;p39"/>
          <p:cNvSpPr txBox="1"/>
          <p:nvPr/>
        </p:nvSpPr>
        <p:spPr>
          <a:xfrm>
            <a:off x="5923100" y="1635170"/>
            <a:ext cx="2076600" cy="31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 smtClean="0">
                <a:solidFill>
                  <a:srgbClr val="FFFF00"/>
                </a:solidFill>
                <a:latin typeface="IBM Plex Sans"/>
                <a:ea typeface="IBM Plex Sans"/>
                <a:cs typeface="IBM Plex Sans"/>
                <a:sym typeface="IBM Plex Sans"/>
              </a:rPr>
              <a:t>Successful Projects </a:t>
            </a:r>
            <a:endParaRPr sz="1200" dirty="0">
              <a:solidFill>
                <a:srgbClr val="FFFF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030" name="Google Shape;1030;p39"/>
          <p:cNvSpPr txBox="1"/>
          <p:nvPr/>
        </p:nvSpPr>
        <p:spPr>
          <a:xfrm>
            <a:off x="5923100" y="1416950"/>
            <a:ext cx="2076600" cy="4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 smtClean="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38%</a:t>
            </a:r>
            <a:endParaRPr sz="2000" b="1" dirty="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1031" name="Google Shape;1031;p39"/>
          <p:cNvSpPr txBox="1"/>
          <p:nvPr/>
        </p:nvSpPr>
        <p:spPr>
          <a:xfrm>
            <a:off x="5923100" y="2418802"/>
            <a:ext cx="2076600" cy="31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 smtClean="0">
                <a:solidFill>
                  <a:srgbClr val="FFFF00"/>
                </a:solidFill>
                <a:latin typeface="IBM Plex Sans"/>
                <a:ea typeface="IBM Plex Sans"/>
                <a:cs typeface="IBM Plex Sans"/>
                <a:sym typeface="IBM Plex Sans"/>
              </a:rPr>
              <a:t>Failed Projects </a:t>
            </a:r>
            <a:endParaRPr sz="1200" dirty="0">
              <a:solidFill>
                <a:srgbClr val="FFFF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032" name="Google Shape;1032;p39"/>
          <p:cNvSpPr txBox="1"/>
          <p:nvPr/>
        </p:nvSpPr>
        <p:spPr>
          <a:xfrm>
            <a:off x="5923100" y="2216602"/>
            <a:ext cx="2076600" cy="4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 smtClean="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51%</a:t>
            </a:r>
            <a:endParaRPr sz="2000" b="1" dirty="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1033" name="Google Shape;1033;p39"/>
          <p:cNvSpPr txBox="1"/>
          <p:nvPr/>
        </p:nvSpPr>
        <p:spPr>
          <a:xfrm>
            <a:off x="5923100" y="3110226"/>
            <a:ext cx="2076600" cy="31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 smtClean="0">
                <a:solidFill>
                  <a:srgbClr val="FFFF00"/>
                </a:solidFill>
                <a:latin typeface="IBM Plex Sans"/>
                <a:ea typeface="IBM Plex Sans"/>
                <a:cs typeface="IBM Plex Sans"/>
                <a:sym typeface="IBM Plex Sans"/>
              </a:rPr>
              <a:t>Cancled</a:t>
            </a:r>
            <a:endParaRPr sz="1200" dirty="0">
              <a:solidFill>
                <a:srgbClr val="FFFF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034" name="Google Shape;1034;p39"/>
          <p:cNvSpPr txBox="1"/>
          <p:nvPr/>
        </p:nvSpPr>
        <p:spPr>
          <a:xfrm>
            <a:off x="5923100" y="2938702"/>
            <a:ext cx="2076600" cy="4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 smtClean="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8.8%</a:t>
            </a:r>
            <a:endParaRPr sz="2000" b="1" dirty="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1035" name="Google Shape;1035;p39"/>
          <p:cNvSpPr txBox="1"/>
          <p:nvPr/>
        </p:nvSpPr>
        <p:spPr>
          <a:xfrm>
            <a:off x="5923100" y="3801650"/>
            <a:ext cx="2076600" cy="31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 smtClean="0">
                <a:solidFill>
                  <a:srgbClr val="FFFF00"/>
                </a:solidFill>
                <a:latin typeface="IBM Plex Sans"/>
                <a:ea typeface="IBM Plex Sans"/>
                <a:cs typeface="IBM Plex Sans"/>
                <a:sym typeface="IBM Plex Sans"/>
              </a:rPr>
              <a:t>Others </a:t>
            </a:r>
            <a:endParaRPr sz="1200" dirty="0">
              <a:solidFill>
                <a:srgbClr val="FFFF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036" name="Google Shape;1036;p39"/>
          <p:cNvSpPr txBox="1"/>
          <p:nvPr/>
        </p:nvSpPr>
        <p:spPr>
          <a:xfrm>
            <a:off x="5923100" y="3599450"/>
            <a:ext cx="2076600" cy="4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 smtClean="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1.3%</a:t>
            </a:r>
            <a:endParaRPr sz="2000" b="1" dirty="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1037" name="Google Shape;1037;p39"/>
          <p:cNvSpPr/>
          <p:nvPr/>
        </p:nvSpPr>
        <p:spPr>
          <a:xfrm>
            <a:off x="5277525" y="1470052"/>
            <a:ext cx="507600" cy="507600"/>
          </a:xfrm>
          <a:prstGeom prst="rect">
            <a:avLst/>
          </a:prstGeom>
          <a:gradFill>
            <a:gsLst>
              <a:gs pos="0">
                <a:schemeClr val="accent1"/>
              </a:gs>
              <a:gs pos="72000">
                <a:srgbClr val="1155CC">
                  <a:alpha val="0"/>
                </a:srgbClr>
              </a:gs>
              <a:gs pos="100000">
                <a:srgbClr val="1155CC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8" name="Google Shape;1038;p39"/>
          <p:cNvSpPr/>
          <p:nvPr/>
        </p:nvSpPr>
        <p:spPr>
          <a:xfrm>
            <a:off x="5277525" y="2168640"/>
            <a:ext cx="507600" cy="507600"/>
          </a:xfrm>
          <a:prstGeom prst="rect">
            <a:avLst/>
          </a:prstGeom>
          <a:gradFill>
            <a:gsLst>
              <a:gs pos="0">
                <a:schemeClr val="accent2"/>
              </a:gs>
              <a:gs pos="72000">
                <a:srgbClr val="1155CC">
                  <a:alpha val="0"/>
                </a:srgbClr>
              </a:gs>
              <a:gs pos="100000">
                <a:srgbClr val="1155CC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9" name="Google Shape;1039;p39"/>
          <p:cNvSpPr/>
          <p:nvPr/>
        </p:nvSpPr>
        <p:spPr>
          <a:xfrm>
            <a:off x="5277525" y="2860052"/>
            <a:ext cx="507600" cy="507600"/>
          </a:xfrm>
          <a:prstGeom prst="rect">
            <a:avLst/>
          </a:prstGeom>
          <a:gradFill>
            <a:gsLst>
              <a:gs pos="0">
                <a:schemeClr val="lt2"/>
              </a:gs>
              <a:gs pos="72000">
                <a:srgbClr val="1155CC">
                  <a:alpha val="0"/>
                </a:srgbClr>
              </a:gs>
              <a:gs pos="100000">
                <a:srgbClr val="1155CC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0" name="Google Shape;1040;p39"/>
          <p:cNvSpPr/>
          <p:nvPr/>
        </p:nvSpPr>
        <p:spPr>
          <a:xfrm>
            <a:off x="5277525" y="3542133"/>
            <a:ext cx="507600" cy="507600"/>
          </a:xfrm>
          <a:prstGeom prst="rect">
            <a:avLst/>
          </a:prstGeom>
          <a:gradFill>
            <a:gsLst>
              <a:gs pos="0">
                <a:schemeClr val="dk1"/>
              </a:gs>
              <a:gs pos="72000">
                <a:srgbClr val="1155CC">
                  <a:alpha val="0"/>
                </a:srgbClr>
              </a:gs>
              <a:gs pos="100000">
                <a:srgbClr val="1155CC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9000" y="1115627"/>
            <a:ext cx="3442371" cy="336834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Google Shape;955;p35"/>
          <p:cNvSpPr txBox="1">
            <a:spLocks noGrp="1"/>
          </p:cNvSpPr>
          <p:nvPr>
            <p:ph type="title"/>
          </p:nvPr>
        </p:nvSpPr>
        <p:spPr>
          <a:xfrm>
            <a:off x="714691" y="123700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Top Projects </a:t>
            </a:r>
            <a:r>
              <a:rPr lang="en" dirty="0" smtClean="0">
                <a:solidFill>
                  <a:schemeClr val="lt2"/>
                </a:solidFill>
              </a:rPr>
              <a:t>by category </a:t>
            </a:r>
            <a:endParaRPr dirty="0">
              <a:solidFill>
                <a:schemeClr val="lt2"/>
              </a:solidFill>
            </a:endParaRPr>
          </a:p>
        </p:txBody>
      </p:sp>
      <p:sp>
        <p:nvSpPr>
          <p:cNvPr id="957" name="Google Shape;957;p35"/>
          <p:cNvSpPr txBox="1">
            <a:spLocks noGrp="1"/>
          </p:cNvSpPr>
          <p:nvPr>
            <p:ph type="subTitle" idx="2"/>
          </p:nvPr>
        </p:nvSpPr>
        <p:spPr>
          <a:xfrm>
            <a:off x="5737068" y="1328477"/>
            <a:ext cx="2866273" cy="104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 smtClean="0">
                <a:latin typeface="Verdana" panose="020B0604030504040204" pitchFamily="34" charset="0"/>
                <a:ea typeface="Verdana" panose="020B0604030504040204" pitchFamily="34" charset="0"/>
              </a:rPr>
              <a:t>We can see Product Design have majority of products followed by Tabletop Games and Music.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 smtClean="0">
                <a:latin typeface="Verdana" panose="020B0604030504040204" pitchFamily="34" charset="0"/>
                <a:ea typeface="Verdana" panose="020B0604030504040204" pitchFamily="34" charset="0"/>
              </a:rPr>
              <a:t>Also the percent of successful projects in respective field.</a:t>
            </a:r>
            <a:endParaRPr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59" name="Google Shape;959;p35"/>
          <p:cNvSpPr txBox="1">
            <a:spLocks noGrp="1"/>
          </p:cNvSpPr>
          <p:nvPr>
            <p:ph type="subTitle" idx="4"/>
          </p:nvPr>
        </p:nvSpPr>
        <p:spPr>
          <a:xfrm>
            <a:off x="5737077" y="993750"/>
            <a:ext cx="2678400" cy="42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rgbClr val="FFFF00"/>
                </a:solidFill>
              </a:rPr>
              <a:t>Overall Projects </a:t>
            </a:r>
            <a:endParaRPr dirty="0">
              <a:solidFill>
                <a:srgbClr val="FFFF00"/>
              </a:solidFill>
            </a:endParaRPr>
          </a:p>
        </p:txBody>
      </p:sp>
      <p:sp>
        <p:nvSpPr>
          <p:cNvPr id="960" name="Google Shape;960;p35"/>
          <p:cNvSpPr txBox="1">
            <a:spLocks noGrp="1"/>
          </p:cNvSpPr>
          <p:nvPr>
            <p:ph type="subTitle" idx="5"/>
          </p:nvPr>
        </p:nvSpPr>
        <p:spPr>
          <a:xfrm>
            <a:off x="1114395" y="3691501"/>
            <a:ext cx="2797696" cy="126675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 smtClean="0">
                <a:latin typeface="Verdana" panose="020B0604030504040204" pitchFamily="34" charset="0"/>
                <a:ea typeface="Verdana" panose="020B0604030504040204" pitchFamily="34" charset="0"/>
              </a:rPr>
              <a:t>Similar fields observed for successful projects. The majority of Backers are interested in these creative fields. The company can promote these projects in future.</a:t>
            </a:r>
            <a:endParaRPr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62" name="Google Shape;962;p35"/>
          <p:cNvSpPr txBox="1">
            <a:spLocks noGrp="1"/>
          </p:cNvSpPr>
          <p:nvPr>
            <p:ph type="subTitle" idx="7"/>
          </p:nvPr>
        </p:nvSpPr>
        <p:spPr>
          <a:xfrm>
            <a:off x="1114395" y="3294092"/>
            <a:ext cx="2678400" cy="42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rgbClr val="FFFF00"/>
                </a:solidFill>
              </a:rPr>
              <a:t>Successful Projects </a:t>
            </a:r>
            <a:endParaRPr dirty="0">
              <a:solidFill>
                <a:srgbClr val="FFFF00"/>
              </a:solidFill>
            </a:endParaRPr>
          </a:p>
        </p:txBody>
      </p:sp>
      <p:sp>
        <p:nvSpPr>
          <p:cNvPr id="964" name="Google Shape;964;p35"/>
          <p:cNvSpPr/>
          <p:nvPr/>
        </p:nvSpPr>
        <p:spPr>
          <a:xfrm>
            <a:off x="4861347" y="1072500"/>
            <a:ext cx="699300" cy="699300"/>
          </a:xfrm>
          <a:prstGeom prst="rect">
            <a:avLst/>
          </a:prstGeom>
          <a:gradFill>
            <a:gsLst>
              <a:gs pos="0">
                <a:srgbClr val="1155CC">
                  <a:alpha val="54117"/>
                </a:srgbClr>
              </a:gs>
              <a:gs pos="72000">
                <a:srgbClr val="1155CC">
                  <a:alpha val="0"/>
                </a:srgbClr>
              </a:gs>
              <a:gs pos="100000">
                <a:srgbClr val="1155CC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7" name="Google Shape;967;p35"/>
          <p:cNvSpPr/>
          <p:nvPr/>
        </p:nvSpPr>
        <p:spPr>
          <a:xfrm>
            <a:off x="510419" y="3127489"/>
            <a:ext cx="699300" cy="699300"/>
          </a:xfrm>
          <a:prstGeom prst="rect">
            <a:avLst/>
          </a:prstGeom>
          <a:gradFill>
            <a:gsLst>
              <a:gs pos="0">
                <a:srgbClr val="1155CC">
                  <a:alpha val="54117"/>
                </a:srgbClr>
              </a:gs>
              <a:gs pos="72000">
                <a:srgbClr val="1155CC">
                  <a:alpha val="0"/>
                </a:srgbClr>
              </a:gs>
              <a:gs pos="100000">
                <a:srgbClr val="1155CC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80" name="Google Shape;980;p35"/>
          <p:cNvGrpSpPr/>
          <p:nvPr/>
        </p:nvGrpSpPr>
        <p:grpSpPr>
          <a:xfrm>
            <a:off x="676745" y="3325082"/>
            <a:ext cx="366648" cy="366420"/>
            <a:chOff x="6479471" y="2079003"/>
            <a:chExt cx="348923" cy="348706"/>
          </a:xfrm>
        </p:grpSpPr>
        <p:sp>
          <p:nvSpPr>
            <p:cNvPr id="981" name="Google Shape;981;p35"/>
            <p:cNvSpPr/>
            <p:nvPr/>
          </p:nvSpPr>
          <p:spPr>
            <a:xfrm>
              <a:off x="6479471" y="2200291"/>
              <a:ext cx="38170" cy="22566"/>
            </a:xfrm>
            <a:custGeom>
              <a:avLst/>
              <a:gdLst/>
              <a:ahLst/>
              <a:cxnLst/>
              <a:rect l="l" t="t" r="r" b="b"/>
              <a:pathLst>
                <a:path w="1387" h="820" extrusionOk="0">
                  <a:moveTo>
                    <a:pt x="379" y="0"/>
                  </a:moveTo>
                  <a:cubicBezTo>
                    <a:pt x="158" y="0"/>
                    <a:pt x="1" y="189"/>
                    <a:pt x="1" y="378"/>
                  </a:cubicBezTo>
                  <a:cubicBezTo>
                    <a:pt x="1" y="630"/>
                    <a:pt x="190" y="819"/>
                    <a:pt x="379" y="819"/>
                  </a:cubicBezTo>
                  <a:lnTo>
                    <a:pt x="946" y="819"/>
                  </a:lnTo>
                  <a:cubicBezTo>
                    <a:pt x="1166" y="819"/>
                    <a:pt x="1387" y="630"/>
                    <a:pt x="1387" y="378"/>
                  </a:cubicBezTo>
                  <a:cubicBezTo>
                    <a:pt x="1387" y="189"/>
                    <a:pt x="1166" y="0"/>
                    <a:pt x="9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82" name="Google Shape;982;p35"/>
            <p:cNvGrpSpPr/>
            <p:nvPr/>
          </p:nvGrpSpPr>
          <p:grpSpPr>
            <a:xfrm>
              <a:off x="6520582" y="2079003"/>
              <a:ext cx="307811" cy="348706"/>
              <a:chOff x="-60218325" y="2304850"/>
              <a:chExt cx="279625" cy="316775"/>
            </a:xfrm>
          </p:grpSpPr>
          <p:sp>
            <p:nvSpPr>
              <p:cNvPr id="983" name="Google Shape;983;p35"/>
              <p:cNvSpPr/>
              <p:nvPr/>
            </p:nvSpPr>
            <p:spPr>
              <a:xfrm>
                <a:off x="-60218325" y="2304850"/>
                <a:ext cx="235525" cy="316775"/>
              </a:xfrm>
              <a:custGeom>
                <a:avLst/>
                <a:gdLst/>
                <a:ahLst/>
                <a:cxnLst/>
                <a:rect l="l" t="t" r="r" b="b"/>
                <a:pathLst>
                  <a:path w="9421" h="12671" extrusionOk="0">
                    <a:moveTo>
                      <a:pt x="4884" y="825"/>
                    </a:moveTo>
                    <a:cubicBezTo>
                      <a:pt x="6994" y="825"/>
                      <a:pt x="8633" y="2463"/>
                      <a:pt x="8633" y="4542"/>
                    </a:cubicBezTo>
                    <a:cubicBezTo>
                      <a:pt x="8570" y="6023"/>
                      <a:pt x="7688" y="7378"/>
                      <a:pt x="6364" y="7945"/>
                    </a:cubicBezTo>
                    <a:cubicBezTo>
                      <a:pt x="6207" y="8039"/>
                      <a:pt x="6112" y="8165"/>
                      <a:pt x="6112" y="8354"/>
                    </a:cubicBezTo>
                    <a:lnTo>
                      <a:pt x="6112" y="8543"/>
                    </a:lnTo>
                    <a:lnTo>
                      <a:pt x="3623" y="8543"/>
                    </a:lnTo>
                    <a:lnTo>
                      <a:pt x="3623" y="8354"/>
                    </a:lnTo>
                    <a:cubicBezTo>
                      <a:pt x="3623" y="8197"/>
                      <a:pt x="3560" y="8039"/>
                      <a:pt x="3403" y="7945"/>
                    </a:cubicBezTo>
                    <a:cubicBezTo>
                      <a:pt x="1828" y="7251"/>
                      <a:pt x="914" y="5582"/>
                      <a:pt x="1229" y="3880"/>
                    </a:cubicBezTo>
                    <a:cubicBezTo>
                      <a:pt x="1481" y="2431"/>
                      <a:pt x="2647" y="1203"/>
                      <a:pt x="4096" y="888"/>
                    </a:cubicBezTo>
                    <a:cubicBezTo>
                      <a:pt x="4379" y="856"/>
                      <a:pt x="4663" y="825"/>
                      <a:pt x="4884" y="825"/>
                    </a:cubicBezTo>
                    <a:close/>
                    <a:moveTo>
                      <a:pt x="6081" y="9362"/>
                    </a:moveTo>
                    <a:lnTo>
                      <a:pt x="6081" y="10213"/>
                    </a:lnTo>
                    <a:lnTo>
                      <a:pt x="3592" y="10213"/>
                    </a:lnTo>
                    <a:lnTo>
                      <a:pt x="3592" y="9362"/>
                    </a:lnTo>
                    <a:close/>
                    <a:moveTo>
                      <a:pt x="5986" y="11032"/>
                    </a:moveTo>
                    <a:cubicBezTo>
                      <a:pt x="5829" y="11505"/>
                      <a:pt x="5419" y="11851"/>
                      <a:pt x="4852" y="11851"/>
                    </a:cubicBezTo>
                    <a:cubicBezTo>
                      <a:pt x="4316" y="11851"/>
                      <a:pt x="3875" y="11505"/>
                      <a:pt x="3686" y="11032"/>
                    </a:cubicBezTo>
                    <a:close/>
                    <a:moveTo>
                      <a:pt x="4842" y="0"/>
                    </a:moveTo>
                    <a:cubicBezTo>
                      <a:pt x="4526" y="0"/>
                      <a:pt x="4202" y="32"/>
                      <a:pt x="3875" y="100"/>
                    </a:cubicBezTo>
                    <a:cubicBezTo>
                      <a:pt x="2111" y="509"/>
                      <a:pt x="693" y="1959"/>
                      <a:pt x="378" y="3723"/>
                    </a:cubicBezTo>
                    <a:cubicBezTo>
                      <a:pt x="0" y="5834"/>
                      <a:pt x="1071" y="7724"/>
                      <a:pt x="2773" y="8575"/>
                    </a:cubicBezTo>
                    <a:lnTo>
                      <a:pt x="2773" y="10591"/>
                    </a:lnTo>
                    <a:cubicBezTo>
                      <a:pt x="2773" y="11725"/>
                      <a:pt x="3718" y="12670"/>
                      <a:pt x="4852" y="12670"/>
                    </a:cubicBezTo>
                    <a:cubicBezTo>
                      <a:pt x="5986" y="12670"/>
                      <a:pt x="6963" y="11725"/>
                      <a:pt x="6963" y="10591"/>
                    </a:cubicBezTo>
                    <a:lnTo>
                      <a:pt x="6963" y="8575"/>
                    </a:lnTo>
                    <a:cubicBezTo>
                      <a:pt x="8444" y="7787"/>
                      <a:pt x="9420" y="6243"/>
                      <a:pt x="9420" y="4511"/>
                    </a:cubicBezTo>
                    <a:cubicBezTo>
                      <a:pt x="9392" y="1995"/>
                      <a:pt x="7331" y="0"/>
                      <a:pt x="484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4" name="Google Shape;984;p35"/>
              <p:cNvSpPr/>
              <p:nvPr/>
            </p:nvSpPr>
            <p:spPr>
              <a:xfrm>
                <a:off x="-60127750" y="2347500"/>
                <a:ext cx="62250" cy="145750"/>
              </a:xfrm>
              <a:custGeom>
                <a:avLst/>
                <a:gdLst/>
                <a:ahLst/>
                <a:cxnLst/>
                <a:rect l="l" t="t" r="r" b="b"/>
                <a:pathLst>
                  <a:path w="2490" h="5830" extrusionOk="0">
                    <a:moveTo>
                      <a:pt x="1229" y="1"/>
                    </a:moveTo>
                    <a:cubicBezTo>
                      <a:pt x="1009" y="1"/>
                      <a:pt x="851" y="190"/>
                      <a:pt x="851" y="379"/>
                    </a:cubicBezTo>
                    <a:lnTo>
                      <a:pt x="851" y="662"/>
                    </a:lnTo>
                    <a:cubicBezTo>
                      <a:pt x="378" y="820"/>
                      <a:pt x="0" y="1292"/>
                      <a:pt x="0" y="1828"/>
                    </a:cubicBezTo>
                    <a:cubicBezTo>
                      <a:pt x="0" y="2521"/>
                      <a:pt x="567" y="2899"/>
                      <a:pt x="1009" y="3214"/>
                    </a:cubicBezTo>
                    <a:cubicBezTo>
                      <a:pt x="1324" y="3466"/>
                      <a:pt x="1670" y="3687"/>
                      <a:pt x="1670" y="3939"/>
                    </a:cubicBezTo>
                    <a:cubicBezTo>
                      <a:pt x="1670" y="4159"/>
                      <a:pt x="1481" y="4348"/>
                      <a:pt x="1229" y="4348"/>
                    </a:cubicBezTo>
                    <a:cubicBezTo>
                      <a:pt x="1009" y="4348"/>
                      <a:pt x="851" y="4159"/>
                      <a:pt x="851" y="3939"/>
                    </a:cubicBezTo>
                    <a:cubicBezTo>
                      <a:pt x="851" y="3687"/>
                      <a:pt x="630" y="3498"/>
                      <a:pt x="441" y="3498"/>
                    </a:cubicBezTo>
                    <a:cubicBezTo>
                      <a:pt x="221" y="3498"/>
                      <a:pt x="0" y="3687"/>
                      <a:pt x="0" y="3939"/>
                    </a:cubicBezTo>
                    <a:cubicBezTo>
                      <a:pt x="0" y="4474"/>
                      <a:pt x="378" y="4915"/>
                      <a:pt x="851" y="5104"/>
                    </a:cubicBezTo>
                    <a:lnTo>
                      <a:pt x="851" y="5388"/>
                    </a:lnTo>
                    <a:cubicBezTo>
                      <a:pt x="851" y="5608"/>
                      <a:pt x="1040" y="5829"/>
                      <a:pt x="1229" y="5829"/>
                    </a:cubicBezTo>
                    <a:cubicBezTo>
                      <a:pt x="1481" y="5829"/>
                      <a:pt x="1670" y="5608"/>
                      <a:pt x="1670" y="5388"/>
                    </a:cubicBezTo>
                    <a:lnTo>
                      <a:pt x="1670" y="5104"/>
                    </a:lnTo>
                    <a:cubicBezTo>
                      <a:pt x="2143" y="4947"/>
                      <a:pt x="2489" y="4474"/>
                      <a:pt x="2489" y="3939"/>
                    </a:cubicBezTo>
                    <a:cubicBezTo>
                      <a:pt x="2489" y="3246"/>
                      <a:pt x="1954" y="2868"/>
                      <a:pt x="1513" y="2553"/>
                    </a:cubicBezTo>
                    <a:cubicBezTo>
                      <a:pt x="1198" y="2300"/>
                      <a:pt x="851" y="2080"/>
                      <a:pt x="851" y="1828"/>
                    </a:cubicBezTo>
                    <a:cubicBezTo>
                      <a:pt x="788" y="1607"/>
                      <a:pt x="1009" y="1418"/>
                      <a:pt x="1229" y="1418"/>
                    </a:cubicBezTo>
                    <a:cubicBezTo>
                      <a:pt x="1481" y="1418"/>
                      <a:pt x="1670" y="1607"/>
                      <a:pt x="1670" y="1828"/>
                    </a:cubicBezTo>
                    <a:cubicBezTo>
                      <a:pt x="1670" y="2080"/>
                      <a:pt x="1859" y="2269"/>
                      <a:pt x="2048" y="2269"/>
                    </a:cubicBezTo>
                    <a:cubicBezTo>
                      <a:pt x="2300" y="2269"/>
                      <a:pt x="2489" y="2080"/>
                      <a:pt x="2489" y="1828"/>
                    </a:cubicBezTo>
                    <a:cubicBezTo>
                      <a:pt x="2489" y="1292"/>
                      <a:pt x="2143" y="851"/>
                      <a:pt x="1670" y="662"/>
                    </a:cubicBezTo>
                    <a:lnTo>
                      <a:pt x="1670" y="379"/>
                    </a:lnTo>
                    <a:cubicBezTo>
                      <a:pt x="1670" y="158"/>
                      <a:pt x="1481" y="1"/>
                      <a:pt x="122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5" name="Google Shape;985;p35"/>
              <p:cNvSpPr/>
              <p:nvPr/>
            </p:nvSpPr>
            <p:spPr>
              <a:xfrm>
                <a:off x="-60212825" y="2510750"/>
                <a:ext cx="32325" cy="30325"/>
              </a:xfrm>
              <a:custGeom>
                <a:avLst/>
                <a:gdLst/>
                <a:ahLst/>
                <a:cxnLst/>
                <a:rect l="l" t="t" r="r" b="b"/>
                <a:pathLst>
                  <a:path w="1293" h="1213" extrusionOk="0">
                    <a:moveTo>
                      <a:pt x="836" y="0"/>
                    </a:moveTo>
                    <a:cubicBezTo>
                      <a:pt x="725" y="0"/>
                      <a:pt x="615" y="39"/>
                      <a:pt x="536" y="118"/>
                    </a:cubicBezTo>
                    <a:lnTo>
                      <a:pt x="158" y="496"/>
                    </a:lnTo>
                    <a:cubicBezTo>
                      <a:pt x="1" y="654"/>
                      <a:pt x="1" y="906"/>
                      <a:pt x="158" y="1095"/>
                    </a:cubicBezTo>
                    <a:cubicBezTo>
                      <a:pt x="237" y="1174"/>
                      <a:pt x="340" y="1213"/>
                      <a:pt x="442" y="1213"/>
                    </a:cubicBezTo>
                    <a:cubicBezTo>
                      <a:pt x="544" y="1213"/>
                      <a:pt x="647" y="1174"/>
                      <a:pt x="725" y="1095"/>
                    </a:cubicBezTo>
                    <a:lnTo>
                      <a:pt x="1135" y="717"/>
                    </a:lnTo>
                    <a:cubicBezTo>
                      <a:pt x="1293" y="559"/>
                      <a:pt x="1293" y="276"/>
                      <a:pt x="1135" y="118"/>
                    </a:cubicBezTo>
                    <a:cubicBezTo>
                      <a:pt x="1056" y="39"/>
                      <a:pt x="946" y="0"/>
                      <a:pt x="83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6" name="Google Shape;986;p35"/>
              <p:cNvSpPr/>
              <p:nvPr/>
            </p:nvSpPr>
            <p:spPr>
              <a:xfrm>
                <a:off x="-60012750" y="2310675"/>
                <a:ext cx="32300" cy="30350"/>
              </a:xfrm>
              <a:custGeom>
                <a:avLst/>
                <a:gdLst/>
                <a:ahLst/>
                <a:cxnLst/>
                <a:rect l="l" t="t" r="r" b="b"/>
                <a:pathLst>
                  <a:path w="1292" h="1214" extrusionOk="0">
                    <a:moveTo>
                      <a:pt x="835" y="1"/>
                    </a:moveTo>
                    <a:cubicBezTo>
                      <a:pt x="725" y="1"/>
                      <a:pt x="614" y="40"/>
                      <a:pt x="536" y="119"/>
                    </a:cubicBezTo>
                    <a:lnTo>
                      <a:pt x="126" y="528"/>
                    </a:lnTo>
                    <a:cubicBezTo>
                      <a:pt x="0" y="686"/>
                      <a:pt x="0" y="938"/>
                      <a:pt x="126" y="1096"/>
                    </a:cubicBezTo>
                    <a:cubicBezTo>
                      <a:pt x="205" y="1174"/>
                      <a:pt x="315" y="1214"/>
                      <a:pt x="425" y="1214"/>
                    </a:cubicBezTo>
                    <a:cubicBezTo>
                      <a:pt x="536" y="1214"/>
                      <a:pt x="646" y="1174"/>
                      <a:pt x="725" y="1096"/>
                    </a:cubicBezTo>
                    <a:lnTo>
                      <a:pt x="1134" y="718"/>
                    </a:lnTo>
                    <a:cubicBezTo>
                      <a:pt x="1292" y="560"/>
                      <a:pt x="1292" y="276"/>
                      <a:pt x="1134" y="119"/>
                    </a:cubicBezTo>
                    <a:cubicBezTo>
                      <a:pt x="1056" y="40"/>
                      <a:pt x="945" y="1"/>
                      <a:pt x="8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7" name="Google Shape;987;p35"/>
              <p:cNvSpPr/>
              <p:nvPr/>
            </p:nvSpPr>
            <p:spPr>
              <a:xfrm>
                <a:off x="-60012750" y="2510750"/>
                <a:ext cx="32300" cy="30325"/>
              </a:xfrm>
              <a:custGeom>
                <a:avLst/>
                <a:gdLst/>
                <a:ahLst/>
                <a:cxnLst/>
                <a:rect l="l" t="t" r="r" b="b"/>
                <a:pathLst>
                  <a:path w="1292" h="1213" extrusionOk="0">
                    <a:moveTo>
                      <a:pt x="425" y="0"/>
                    </a:moveTo>
                    <a:cubicBezTo>
                      <a:pt x="315" y="0"/>
                      <a:pt x="205" y="39"/>
                      <a:pt x="126" y="118"/>
                    </a:cubicBezTo>
                    <a:cubicBezTo>
                      <a:pt x="0" y="276"/>
                      <a:pt x="0" y="559"/>
                      <a:pt x="126" y="717"/>
                    </a:cubicBezTo>
                    <a:lnTo>
                      <a:pt x="536" y="1095"/>
                    </a:lnTo>
                    <a:cubicBezTo>
                      <a:pt x="614" y="1174"/>
                      <a:pt x="725" y="1213"/>
                      <a:pt x="835" y="1213"/>
                    </a:cubicBezTo>
                    <a:cubicBezTo>
                      <a:pt x="945" y="1213"/>
                      <a:pt x="1056" y="1174"/>
                      <a:pt x="1134" y="1095"/>
                    </a:cubicBezTo>
                    <a:cubicBezTo>
                      <a:pt x="1292" y="937"/>
                      <a:pt x="1292" y="654"/>
                      <a:pt x="1134" y="496"/>
                    </a:cubicBezTo>
                    <a:lnTo>
                      <a:pt x="725" y="118"/>
                    </a:lnTo>
                    <a:cubicBezTo>
                      <a:pt x="646" y="39"/>
                      <a:pt x="536" y="0"/>
                      <a:pt x="42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8" name="Google Shape;988;p35"/>
              <p:cNvSpPr/>
              <p:nvPr/>
            </p:nvSpPr>
            <p:spPr>
              <a:xfrm>
                <a:off x="-60212825" y="2310675"/>
                <a:ext cx="32325" cy="30350"/>
              </a:xfrm>
              <a:custGeom>
                <a:avLst/>
                <a:gdLst/>
                <a:ahLst/>
                <a:cxnLst/>
                <a:rect l="l" t="t" r="r" b="b"/>
                <a:pathLst>
                  <a:path w="1293" h="1214" extrusionOk="0">
                    <a:moveTo>
                      <a:pt x="442" y="1"/>
                    </a:moveTo>
                    <a:cubicBezTo>
                      <a:pt x="340" y="1"/>
                      <a:pt x="237" y="40"/>
                      <a:pt x="158" y="119"/>
                    </a:cubicBezTo>
                    <a:cubicBezTo>
                      <a:pt x="1" y="276"/>
                      <a:pt x="1" y="560"/>
                      <a:pt x="158" y="718"/>
                    </a:cubicBezTo>
                    <a:lnTo>
                      <a:pt x="536" y="1096"/>
                    </a:lnTo>
                    <a:cubicBezTo>
                      <a:pt x="615" y="1174"/>
                      <a:pt x="725" y="1214"/>
                      <a:pt x="836" y="1214"/>
                    </a:cubicBezTo>
                    <a:cubicBezTo>
                      <a:pt x="946" y="1214"/>
                      <a:pt x="1056" y="1174"/>
                      <a:pt x="1135" y="1096"/>
                    </a:cubicBezTo>
                    <a:cubicBezTo>
                      <a:pt x="1293" y="938"/>
                      <a:pt x="1293" y="686"/>
                      <a:pt x="1135" y="528"/>
                    </a:cubicBezTo>
                    <a:lnTo>
                      <a:pt x="725" y="119"/>
                    </a:lnTo>
                    <a:cubicBezTo>
                      <a:pt x="647" y="40"/>
                      <a:pt x="544" y="1"/>
                      <a:pt x="44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9" name="Google Shape;989;p35"/>
              <p:cNvSpPr/>
              <p:nvPr/>
            </p:nvSpPr>
            <p:spPr>
              <a:xfrm>
                <a:off x="-59974175" y="2415250"/>
                <a:ext cx="35475" cy="20500"/>
              </a:xfrm>
              <a:custGeom>
                <a:avLst/>
                <a:gdLst/>
                <a:ahLst/>
                <a:cxnLst/>
                <a:rect l="l" t="t" r="r" b="b"/>
                <a:pathLst>
                  <a:path w="1419" h="820" extrusionOk="0">
                    <a:moveTo>
                      <a:pt x="442" y="0"/>
                    </a:moveTo>
                    <a:cubicBezTo>
                      <a:pt x="221" y="0"/>
                      <a:pt x="1" y="189"/>
                      <a:pt x="1" y="378"/>
                    </a:cubicBezTo>
                    <a:cubicBezTo>
                      <a:pt x="1" y="630"/>
                      <a:pt x="221" y="819"/>
                      <a:pt x="442" y="819"/>
                    </a:cubicBezTo>
                    <a:lnTo>
                      <a:pt x="1009" y="819"/>
                    </a:lnTo>
                    <a:cubicBezTo>
                      <a:pt x="1230" y="819"/>
                      <a:pt x="1387" y="630"/>
                      <a:pt x="1387" y="378"/>
                    </a:cubicBezTo>
                    <a:cubicBezTo>
                      <a:pt x="1419" y="189"/>
                      <a:pt x="1230" y="0"/>
                      <a:pt x="10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8798" y="2848840"/>
            <a:ext cx="4279872" cy="210941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925" y="801168"/>
            <a:ext cx="4128511" cy="2304844"/>
          </a:xfrm>
          <a:prstGeom prst="rect">
            <a:avLst/>
          </a:prstGeom>
        </p:spPr>
      </p:pic>
      <p:sp>
        <p:nvSpPr>
          <p:cNvPr id="44" name="Google Shape;10444;p64"/>
          <p:cNvSpPr/>
          <p:nvPr/>
        </p:nvSpPr>
        <p:spPr>
          <a:xfrm>
            <a:off x="4954738" y="1101432"/>
            <a:ext cx="429497" cy="509336"/>
          </a:xfrm>
          <a:custGeom>
            <a:avLst/>
            <a:gdLst/>
            <a:ahLst/>
            <a:cxnLst/>
            <a:rect l="l" t="t" r="r" b="b"/>
            <a:pathLst>
              <a:path w="12036" h="12004" extrusionOk="0">
                <a:moveTo>
                  <a:pt x="1450" y="693"/>
                </a:moveTo>
                <a:lnTo>
                  <a:pt x="1450" y="1418"/>
                </a:lnTo>
                <a:lnTo>
                  <a:pt x="756" y="1418"/>
                </a:lnTo>
                <a:lnTo>
                  <a:pt x="756" y="693"/>
                </a:lnTo>
                <a:close/>
                <a:moveTo>
                  <a:pt x="11342" y="693"/>
                </a:moveTo>
                <a:lnTo>
                  <a:pt x="11342" y="1418"/>
                </a:lnTo>
                <a:lnTo>
                  <a:pt x="10618" y="1418"/>
                </a:lnTo>
                <a:lnTo>
                  <a:pt x="10618" y="693"/>
                </a:lnTo>
                <a:close/>
                <a:moveTo>
                  <a:pt x="6049" y="4191"/>
                </a:moveTo>
                <a:cubicBezTo>
                  <a:pt x="6270" y="4191"/>
                  <a:pt x="6427" y="4380"/>
                  <a:pt x="6427" y="4569"/>
                </a:cubicBezTo>
                <a:cubicBezTo>
                  <a:pt x="6427" y="4758"/>
                  <a:pt x="6270" y="4915"/>
                  <a:pt x="6049" y="4915"/>
                </a:cubicBezTo>
                <a:cubicBezTo>
                  <a:pt x="5860" y="4915"/>
                  <a:pt x="5703" y="4758"/>
                  <a:pt x="5703" y="4569"/>
                </a:cubicBezTo>
                <a:cubicBezTo>
                  <a:pt x="5703" y="4380"/>
                  <a:pt x="5860" y="4191"/>
                  <a:pt x="6049" y="4191"/>
                </a:cubicBezTo>
                <a:close/>
                <a:moveTo>
                  <a:pt x="6081" y="1040"/>
                </a:moveTo>
                <a:cubicBezTo>
                  <a:pt x="6144" y="1166"/>
                  <a:pt x="8381" y="5167"/>
                  <a:pt x="8475" y="5262"/>
                </a:cubicBezTo>
                <a:lnTo>
                  <a:pt x="7278" y="7026"/>
                </a:lnTo>
                <a:lnTo>
                  <a:pt x="6427" y="7026"/>
                </a:lnTo>
                <a:lnTo>
                  <a:pt x="6427" y="5577"/>
                </a:lnTo>
                <a:cubicBezTo>
                  <a:pt x="6805" y="5419"/>
                  <a:pt x="7120" y="5041"/>
                  <a:pt x="7120" y="4600"/>
                </a:cubicBezTo>
                <a:cubicBezTo>
                  <a:pt x="7120" y="4001"/>
                  <a:pt x="6648" y="3529"/>
                  <a:pt x="6081" y="3529"/>
                </a:cubicBezTo>
                <a:cubicBezTo>
                  <a:pt x="5482" y="3529"/>
                  <a:pt x="5010" y="4001"/>
                  <a:pt x="5010" y="4600"/>
                </a:cubicBezTo>
                <a:cubicBezTo>
                  <a:pt x="5010" y="5073"/>
                  <a:pt x="5293" y="5451"/>
                  <a:pt x="5703" y="5577"/>
                </a:cubicBezTo>
                <a:lnTo>
                  <a:pt x="5703" y="7026"/>
                </a:lnTo>
                <a:lnTo>
                  <a:pt x="4852" y="7026"/>
                </a:lnTo>
                <a:lnTo>
                  <a:pt x="3655" y="5262"/>
                </a:lnTo>
                <a:cubicBezTo>
                  <a:pt x="3749" y="5167"/>
                  <a:pt x="5986" y="1166"/>
                  <a:pt x="6081" y="1040"/>
                </a:cubicBezTo>
                <a:close/>
                <a:moveTo>
                  <a:pt x="3812" y="3529"/>
                </a:moveTo>
                <a:lnTo>
                  <a:pt x="2899" y="5104"/>
                </a:lnTo>
                <a:cubicBezTo>
                  <a:pt x="2836" y="5230"/>
                  <a:pt x="2836" y="5388"/>
                  <a:pt x="2899" y="5451"/>
                </a:cubicBezTo>
                <a:lnTo>
                  <a:pt x="4064" y="7215"/>
                </a:lnTo>
                <a:cubicBezTo>
                  <a:pt x="3749" y="7404"/>
                  <a:pt x="3529" y="7719"/>
                  <a:pt x="3529" y="8097"/>
                </a:cubicBezTo>
                <a:lnTo>
                  <a:pt x="3529" y="8475"/>
                </a:lnTo>
                <a:lnTo>
                  <a:pt x="693" y="8475"/>
                </a:lnTo>
                <a:lnTo>
                  <a:pt x="693" y="3907"/>
                </a:lnTo>
                <a:cubicBezTo>
                  <a:pt x="788" y="3686"/>
                  <a:pt x="945" y="3529"/>
                  <a:pt x="1103" y="3529"/>
                </a:cubicBezTo>
                <a:close/>
                <a:moveTo>
                  <a:pt x="7436" y="7751"/>
                </a:moveTo>
                <a:cubicBezTo>
                  <a:pt x="7625" y="7751"/>
                  <a:pt x="7782" y="7908"/>
                  <a:pt x="7782" y="8097"/>
                </a:cubicBezTo>
                <a:lnTo>
                  <a:pt x="7782" y="8475"/>
                </a:lnTo>
                <a:lnTo>
                  <a:pt x="4285" y="8475"/>
                </a:lnTo>
                <a:lnTo>
                  <a:pt x="4285" y="8097"/>
                </a:lnTo>
                <a:cubicBezTo>
                  <a:pt x="4285" y="7908"/>
                  <a:pt x="4443" y="7751"/>
                  <a:pt x="4632" y="7751"/>
                </a:cubicBezTo>
                <a:close/>
                <a:moveTo>
                  <a:pt x="10996" y="3529"/>
                </a:moveTo>
                <a:cubicBezTo>
                  <a:pt x="11185" y="3529"/>
                  <a:pt x="11342" y="3686"/>
                  <a:pt x="11342" y="3907"/>
                </a:cubicBezTo>
                <a:lnTo>
                  <a:pt x="11342" y="8475"/>
                </a:lnTo>
                <a:lnTo>
                  <a:pt x="8507" y="8475"/>
                </a:lnTo>
                <a:lnTo>
                  <a:pt x="8507" y="8097"/>
                </a:lnTo>
                <a:cubicBezTo>
                  <a:pt x="8507" y="7719"/>
                  <a:pt x="8318" y="7404"/>
                  <a:pt x="8003" y="7215"/>
                </a:cubicBezTo>
                <a:lnTo>
                  <a:pt x="9137" y="5451"/>
                </a:lnTo>
                <a:cubicBezTo>
                  <a:pt x="9200" y="5356"/>
                  <a:pt x="9200" y="5230"/>
                  <a:pt x="9137" y="5104"/>
                </a:cubicBezTo>
                <a:lnTo>
                  <a:pt x="8223" y="3529"/>
                </a:lnTo>
                <a:close/>
                <a:moveTo>
                  <a:pt x="11342" y="9137"/>
                </a:moveTo>
                <a:lnTo>
                  <a:pt x="11342" y="9483"/>
                </a:lnTo>
                <a:cubicBezTo>
                  <a:pt x="11342" y="9672"/>
                  <a:pt x="11185" y="9830"/>
                  <a:pt x="10996" y="9830"/>
                </a:cubicBezTo>
                <a:lnTo>
                  <a:pt x="1103" y="9830"/>
                </a:lnTo>
                <a:cubicBezTo>
                  <a:pt x="914" y="9830"/>
                  <a:pt x="756" y="9672"/>
                  <a:pt x="756" y="9483"/>
                </a:cubicBezTo>
                <a:lnTo>
                  <a:pt x="756" y="9137"/>
                </a:lnTo>
                <a:close/>
                <a:moveTo>
                  <a:pt x="6427" y="10554"/>
                </a:moveTo>
                <a:lnTo>
                  <a:pt x="6427" y="11248"/>
                </a:lnTo>
                <a:lnTo>
                  <a:pt x="5703" y="11248"/>
                </a:lnTo>
                <a:lnTo>
                  <a:pt x="5703" y="10554"/>
                </a:lnTo>
                <a:close/>
                <a:moveTo>
                  <a:pt x="347" y="0"/>
                </a:moveTo>
                <a:cubicBezTo>
                  <a:pt x="158" y="0"/>
                  <a:pt x="0" y="158"/>
                  <a:pt x="0" y="347"/>
                </a:cubicBezTo>
                <a:lnTo>
                  <a:pt x="0" y="1765"/>
                </a:lnTo>
                <a:cubicBezTo>
                  <a:pt x="0" y="1954"/>
                  <a:pt x="158" y="2111"/>
                  <a:pt x="347" y="2111"/>
                </a:cubicBezTo>
                <a:lnTo>
                  <a:pt x="1765" y="2111"/>
                </a:lnTo>
                <a:cubicBezTo>
                  <a:pt x="1954" y="2111"/>
                  <a:pt x="2111" y="1954"/>
                  <a:pt x="2111" y="1765"/>
                </a:cubicBezTo>
                <a:lnTo>
                  <a:pt x="2111" y="1418"/>
                </a:lnTo>
                <a:lnTo>
                  <a:pt x="5010" y="1418"/>
                </a:lnTo>
                <a:lnTo>
                  <a:pt x="4159" y="2836"/>
                </a:lnTo>
                <a:lnTo>
                  <a:pt x="1072" y="2836"/>
                </a:lnTo>
                <a:cubicBezTo>
                  <a:pt x="473" y="2836"/>
                  <a:pt x="0" y="3308"/>
                  <a:pt x="0" y="3907"/>
                </a:cubicBezTo>
                <a:lnTo>
                  <a:pt x="0" y="9515"/>
                </a:lnTo>
                <a:cubicBezTo>
                  <a:pt x="0" y="10113"/>
                  <a:pt x="473" y="10586"/>
                  <a:pt x="1072" y="10586"/>
                </a:cubicBezTo>
                <a:lnTo>
                  <a:pt x="4947" y="10586"/>
                </a:lnTo>
                <a:lnTo>
                  <a:pt x="4947" y="11311"/>
                </a:lnTo>
                <a:lnTo>
                  <a:pt x="3907" y="11311"/>
                </a:lnTo>
                <a:cubicBezTo>
                  <a:pt x="3686" y="11311"/>
                  <a:pt x="3529" y="11468"/>
                  <a:pt x="3529" y="11657"/>
                </a:cubicBezTo>
                <a:cubicBezTo>
                  <a:pt x="3529" y="11846"/>
                  <a:pt x="3686" y="12004"/>
                  <a:pt x="3907" y="12004"/>
                </a:cubicBezTo>
                <a:lnTo>
                  <a:pt x="8097" y="12004"/>
                </a:lnTo>
                <a:cubicBezTo>
                  <a:pt x="8318" y="12004"/>
                  <a:pt x="8475" y="11846"/>
                  <a:pt x="8475" y="11657"/>
                </a:cubicBezTo>
                <a:cubicBezTo>
                  <a:pt x="8475" y="11468"/>
                  <a:pt x="8318" y="11311"/>
                  <a:pt x="8097" y="11311"/>
                </a:cubicBezTo>
                <a:lnTo>
                  <a:pt x="7057" y="11311"/>
                </a:lnTo>
                <a:lnTo>
                  <a:pt x="7057" y="10586"/>
                </a:lnTo>
                <a:lnTo>
                  <a:pt x="10933" y="10586"/>
                </a:lnTo>
                <a:cubicBezTo>
                  <a:pt x="11531" y="10586"/>
                  <a:pt x="12004" y="10113"/>
                  <a:pt x="12004" y="9515"/>
                </a:cubicBezTo>
                <a:lnTo>
                  <a:pt x="12004" y="3907"/>
                </a:lnTo>
                <a:cubicBezTo>
                  <a:pt x="12035" y="3308"/>
                  <a:pt x="11563" y="2836"/>
                  <a:pt x="10996" y="2836"/>
                </a:cubicBezTo>
                <a:lnTo>
                  <a:pt x="7877" y="2836"/>
                </a:lnTo>
                <a:lnTo>
                  <a:pt x="7057" y="1418"/>
                </a:lnTo>
                <a:lnTo>
                  <a:pt x="9924" y="1418"/>
                </a:lnTo>
                <a:lnTo>
                  <a:pt x="9924" y="1765"/>
                </a:lnTo>
                <a:cubicBezTo>
                  <a:pt x="9924" y="1954"/>
                  <a:pt x="10082" y="2111"/>
                  <a:pt x="10271" y="2111"/>
                </a:cubicBezTo>
                <a:lnTo>
                  <a:pt x="11689" y="2111"/>
                </a:lnTo>
                <a:cubicBezTo>
                  <a:pt x="11878" y="2111"/>
                  <a:pt x="12035" y="1954"/>
                  <a:pt x="12035" y="1765"/>
                </a:cubicBezTo>
                <a:lnTo>
                  <a:pt x="12035" y="347"/>
                </a:lnTo>
                <a:cubicBezTo>
                  <a:pt x="12035" y="158"/>
                  <a:pt x="11878" y="0"/>
                  <a:pt x="11689" y="0"/>
                </a:cubicBezTo>
                <a:lnTo>
                  <a:pt x="10271" y="0"/>
                </a:lnTo>
                <a:cubicBezTo>
                  <a:pt x="10082" y="0"/>
                  <a:pt x="9924" y="158"/>
                  <a:pt x="9924" y="347"/>
                </a:cubicBezTo>
                <a:lnTo>
                  <a:pt x="9924" y="693"/>
                </a:lnTo>
                <a:lnTo>
                  <a:pt x="6648" y="693"/>
                </a:lnTo>
                <a:lnTo>
                  <a:pt x="6333" y="189"/>
                </a:lnTo>
                <a:cubicBezTo>
                  <a:pt x="6270" y="63"/>
                  <a:pt x="6144" y="0"/>
                  <a:pt x="6018" y="0"/>
                </a:cubicBezTo>
                <a:cubicBezTo>
                  <a:pt x="5892" y="0"/>
                  <a:pt x="5797" y="63"/>
                  <a:pt x="5703" y="189"/>
                </a:cubicBezTo>
                <a:lnTo>
                  <a:pt x="5388" y="693"/>
                </a:lnTo>
                <a:lnTo>
                  <a:pt x="2111" y="693"/>
                </a:lnTo>
                <a:lnTo>
                  <a:pt x="2111" y="347"/>
                </a:lnTo>
                <a:cubicBezTo>
                  <a:pt x="2111" y="158"/>
                  <a:pt x="1954" y="0"/>
                  <a:pt x="1765" y="0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p33"/>
          <p:cNvSpPr txBox="1">
            <a:spLocks noGrp="1"/>
          </p:cNvSpPr>
          <p:nvPr>
            <p:ph type="subTitle" idx="1"/>
          </p:nvPr>
        </p:nvSpPr>
        <p:spPr>
          <a:xfrm>
            <a:off x="284309" y="961213"/>
            <a:ext cx="3209039" cy="150536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68288" indent="0" algn="just"/>
            <a:r>
              <a:rPr lang="en-IN" dirty="0" smtClean="0">
                <a:latin typeface="Verdana" panose="020B0604030504040204" pitchFamily="34" charset="0"/>
                <a:ea typeface="Verdana" panose="020B0604030504040204" pitchFamily="34" charset="0"/>
              </a:rPr>
              <a:t>The </a:t>
            </a:r>
            <a:r>
              <a:rPr lang="en-IN" dirty="0">
                <a:latin typeface="Verdana" panose="020B0604030504040204" pitchFamily="34" charset="0"/>
                <a:ea typeface="Verdana" panose="020B0604030504040204" pitchFamily="34" charset="0"/>
              </a:rPr>
              <a:t>Pebble Time project raised </a:t>
            </a:r>
            <a:r>
              <a:rPr lang="en-IN" dirty="0" smtClean="0">
                <a:latin typeface="Verdana" panose="020B0604030504040204" pitchFamily="34" charset="0"/>
                <a:ea typeface="Verdana" panose="020B0604030504040204" pitchFamily="34" charset="0"/>
              </a:rPr>
              <a:t>the highest </a:t>
            </a:r>
            <a:r>
              <a:rPr lang="en-IN" dirty="0">
                <a:latin typeface="Verdana" panose="020B0604030504040204" pitchFamily="34" charset="0"/>
                <a:ea typeface="Verdana" panose="020B0604030504040204" pitchFamily="34" charset="0"/>
              </a:rPr>
              <a:t>amount of funding in the Product Design category, while the majority of the other </a:t>
            </a:r>
            <a:r>
              <a:rPr lang="en-IN" dirty="0" smtClean="0">
                <a:latin typeface="Verdana" panose="020B0604030504040204" pitchFamily="34" charset="0"/>
                <a:ea typeface="Verdana" panose="020B0604030504040204" pitchFamily="34" charset="0"/>
              </a:rPr>
              <a:t>top </a:t>
            </a:r>
            <a:r>
              <a:rPr lang="en-IN" dirty="0">
                <a:latin typeface="Verdana" panose="020B0604030504040204" pitchFamily="34" charset="0"/>
                <a:ea typeface="Verdana" panose="020B0604030504040204" pitchFamily="34" charset="0"/>
              </a:rPr>
              <a:t>projects were </a:t>
            </a:r>
            <a:r>
              <a:rPr lang="en-IN" dirty="0" smtClean="0">
                <a:latin typeface="Verdana" panose="020B0604030504040204" pitchFamily="34" charset="0"/>
                <a:ea typeface="Verdana" panose="020B0604030504040204" pitchFamily="34" charset="0"/>
              </a:rPr>
              <a:t>also belong to </a:t>
            </a:r>
            <a:r>
              <a:rPr lang="en-IN" dirty="0">
                <a:latin typeface="Verdana" panose="020B0604030504040204" pitchFamily="34" charset="0"/>
                <a:ea typeface="Verdana" panose="020B0604030504040204" pitchFamily="34" charset="0"/>
              </a:rPr>
              <a:t>the Product Design and Tabletop </a:t>
            </a:r>
            <a:r>
              <a:rPr lang="en-IN" dirty="0" smtClean="0">
                <a:latin typeface="Verdana" panose="020B0604030504040204" pitchFamily="34" charset="0"/>
                <a:ea typeface="Verdana" panose="020B0604030504040204" pitchFamily="34" charset="0"/>
              </a:rPr>
              <a:t>Games, these categories </a:t>
            </a:r>
            <a:r>
              <a:rPr lang="en-IN" dirty="0" smtClean="0">
                <a:latin typeface="Verdana" panose="020B0604030504040204" pitchFamily="34" charset="0"/>
                <a:ea typeface="Verdana" panose="020B0604030504040204" pitchFamily="34" charset="0"/>
              </a:rPr>
              <a:t>similar to previous charts.</a:t>
            </a:r>
            <a:endParaRPr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16" name="Google Shape;916;p33"/>
          <p:cNvSpPr txBox="1">
            <a:spLocks noGrp="1"/>
          </p:cNvSpPr>
          <p:nvPr>
            <p:ph type="subTitle" idx="2"/>
          </p:nvPr>
        </p:nvSpPr>
        <p:spPr>
          <a:xfrm>
            <a:off x="526009" y="3146871"/>
            <a:ext cx="2967339" cy="142134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just"/>
            <a:r>
              <a:rPr lang="en" dirty="0" smtClean="0">
                <a:latin typeface="Verdana" panose="020B0604030504040204" pitchFamily="34" charset="0"/>
                <a:ea typeface="Verdana" panose="020B0604030504040204" pitchFamily="34" charset="0"/>
              </a:rPr>
              <a:t>In addition to categories </a:t>
            </a:r>
            <a:r>
              <a:rPr lang="en-IN" dirty="0" smtClean="0">
                <a:latin typeface="Verdana" panose="020B0604030504040204" pitchFamily="34" charset="0"/>
                <a:ea typeface="Verdana" panose="020B0604030504040204" pitchFamily="34" charset="0"/>
              </a:rPr>
              <a:t>Tabletop</a:t>
            </a:r>
            <a:r>
              <a:rPr lang="en-IN" dirty="0">
                <a:latin typeface="Verdana" panose="020B0604030504040204" pitchFamily="34" charset="0"/>
                <a:ea typeface="Verdana" panose="020B0604030504040204" pitchFamily="34" charset="0"/>
              </a:rPr>
              <a:t>, Product </a:t>
            </a:r>
            <a:r>
              <a:rPr lang="en-IN" dirty="0" smtClean="0">
                <a:latin typeface="Verdana" panose="020B0604030504040204" pitchFamily="34" charset="0"/>
                <a:ea typeface="Verdana" panose="020B0604030504040204" pitchFamily="34" charset="0"/>
              </a:rPr>
              <a:t>Design</a:t>
            </a:r>
            <a:r>
              <a:rPr lang="en" dirty="0" smtClean="0">
                <a:latin typeface="Verdana" panose="020B0604030504040204" pitchFamily="34" charset="0"/>
                <a:ea typeface="Verdana" panose="020B0604030504040204" pitchFamily="34" charset="0"/>
              </a:rPr>
              <a:t> other categories like </a:t>
            </a:r>
            <a:r>
              <a:rPr lang="en" dirty="0">
                <a:latin typeface="Verdana" panose="020B0604030504040204" pitchFamily="34" charset="0"/>
                <a:ea typeface="Verdana" panose="020B0604030504040204" pitchFamily="34" charset="0"/>
              </a:rPr>
              <a:t>Web, Narrative Film, Video Game </a:t>
            </a:r>
            <a:r>
              <a:rPr lang="en" dirty="0" smtClean="0">
                <a:latin typeface="Verdana" panose="020B0604030504040204" pitchFamily="34" charset="0"/>
                <a:ea typeface="Verdana" panose="020B0604030504040204" pitchFamily="34" charset="0"/>
              </a:rPr>
              <a:t>have considerable amount of backers, implies stakeholders </a:t>
            </a:r>
            <a:r>
              <a:rPr lang="en" dirty="0" smtClean="0">
                <a:solidFill>
                  <a:srgbClr val="FFC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interest in these fields</a:t>
            </a:r>
            <a:r>
              <a:rPr lang="en" dirty="0" smtClean="0">
                <a:latin typeface="Verdana" panose="020B0604030504040204" pitchFamily="34" charset="0"/>
                <a:ea typeface="Verdana" panose="020B0604030504040204" pitchFamily="34" charset="0"/>
              </a:rPr>
              <a:t>. These categories should be promoted.</a:t>
            </a:r>
          </a:p>
          <a:p>
            <a:pPr marL="0" indent="0" algn="just"/>
            <a:endParaRPr sz="1200" dirty="0">
              <a:solidFill>
                <a:srgbClr val="191919"/>
              </a:solidFill>
              <a:latin typeface="Verdana" panose="020B0604030504040204" pitchFamily="34" charset="0"/>
              <a:ea typeface="Verdana" panose="020B0604030504040204" pitchFamily="34" charset="0"/>
              <a:cs typeface="Open Sans"/>
              <a:sym typeface="Open Sans"/>
            </a:endParaRPr>
          </a:p>
        </p:txBody>
      </p:sp>
      <p:sp>
        <p:nvSpPr>
          <p:cNvPr id="918" name="Google Shape;918;p33"/>
          <p:cNvSpPr txBox="1">
            <a:spLocks noGrp="1"/>
          </p:cNvSpPr>
          <p:nvPr>
            <p:ph type="subTitle" idx="3"/>
          </p:nvPr>
        </p:nvSpPr>
        <p:spPr>
          <a:xfrm>
            <a:off x="526009" y="574972"/>
            <a:ext cx="3462494" cy="5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rgbClr val="FFFF00"/>
                </a:solidFill>
              </a:rPr>
              <a:t>Successful Projects by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rgbClr val="FFFF00"/>
                </a:solidFill>
              </a:rPr>
              <a:t>Amt Raised</a:t>
            </a:r>
            <a:endParaRPr dirty="0">
              <a:solidFill>
                <a:srgbClr val="FFFF00"/>
              </a:solidFill>
            </a:endParaRPr>
          </a:p>
        </p:txBody>
      </p:sp>
      <p:sp>
        <p:nvSpPr>
          <p:cNvPr id="919" name="Google Shape;919;p33"/>
          <p:cNvSpPr txBox="1">
            <a:spLocks noGrp="1"/>
          </p:cNvSpPr>
          <p:nvPr>
            <p:ph type="subTitle" idx="4"/>
          </p:nvPr>
        </p:nvSpPr>
        <p:spPr>
          <a:xfrm>
            <a:off x="515990" y="2830162"/>
            <a:ext cx="3128400" cy="5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rgbClr val="FFFF00"/>
                </a:solidFill>
              </a:rPr>
              <a:t>Successful Projects by Backers</a:t>
            </a:r>
            <a:endParaRPr dirty="0">
              <a:solidFill>
                <a:srgbClr val="FFFF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7127" y="245889"/>
            <a:ext cx="5082456" cy="222068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2505" y="2627939"/>
            <a:ext cx="5040000" cy="2220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540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p30"/>
          <p:cNvSpPr txBox="1">
            <a:spLocks noGrp="1"/>
          </p:cNvSpPr>
          <p:nvPr>
            <p:ph type="title" idx="15"/>
          </p:nvPr>
        </p:nvSpPr>
        <p:spPr>
          <a:xfrm>
            <a:off x="722375" y="539500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Table </a:t>
            </a:r>
            <a:r>
              <a:rPr lang="en" sz="3600">
                <a:solidFill>
                  <a:schemeClr val="lt2"/>
                </a:solidFill>
              </a:rPr>
              <a:t>of contents</a:t>
            </a:r>
            <a:endParaRPr sz="3600">
              <a:solidFill>
                <a:schemeClr val="lt2"/>
              </a:solidFill>
            </a:endParaRPr>
          </a:p>
        </p:txBody>
      </p:sp>
      <p:sp>
        <p:nvSpPr>
          <p:cNvPr id="844" name="Google Shape;844;p30"/>
          <p:cNvSpPr txBox="1">
            <a:spLocks noGrp="1"/>
          </p:cNvSpPr>
          <p:nvPr>
            <p:ph type="title"/>
          </p:nvPr>
        </p:nvSpPr>
        <p:spPr>
          <a:xfrm>
            <a:off x="931388" y="1588175"/>
            <a:ext cx="528300" cy="52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845" name="Google Shape;845;p30"/>
          <p:cNvSpPr txBox="1">
            <a:spLocks noGrp="1"/>
          </p:cNvSpPr>
          <p:nvPr>
            <p:ph type="title" idx="2"/>
          </p:nvPr>
        </p:nvSpPr>
        <p:spPr>
          <a:xfrm>
            <a:off x="931379" y="2526388"/>
            <a:ext cx="528300" cy="52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846" name="Google Shape;846;p30"/>
          <p:cNvSpPr txBox="1">
            <a:spLocks noGrp="1"/>
          </p:cNvSpPr>
          <p:nvPr>
            <p:ph type="title" idx="3"/>
          </p:nvPr>
        </p:nvSpPr>
        <p:spPr>
          <a:xfrm>
            <a:off x="931376" y="3547125"/>
            <a:ext cx="528300" cy="52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847" name="Google Shape;847;p30"/>
          <p:cNvSpPr txBox="1">
            <a:spLocks noGrp="1"/>
          </p:cNvSpPr>
          <p:nvPr>
            <p:ph type="subTitle" idx="1"/>
          </p:nvPr>
        </p:nvSpPr>
        <p:spPr>
          <a:xfrm>
            <a:off x="1612100" y="1588175"/>
            <a:ext cx="2566500" cy="52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848" name="Google Shape;848;p30"/>
          <p:cNvSpPr txBox="1">
            <a:spLocks noGrp="1"/>
          </p:cNvSpPr>
          <p:nvPr>
            <p:ph type="subTitle" idx="4"/>
          </p:nvPr>
        </p:nvSpPr>
        <p:spPr>
          <a:xfrm>
            <a:off x="1612088" y="2526388"/>
            <a:ext cx="2566500" cy="51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Problem </a:t>
            </a:r>
            <a:r>
              <a:rPr lang="en" dirty="0" smtClean="0"/>
              <a:t>Statement</a:t>
            </a:r>
            <a:endParaRPr dirty="0"/>
          </a:p>
        </p:txBody>
      </p:sp>
      <p:sp>
        <p:nvSpPr>
          <p:cNvPr id="849" name="Google Shape;849;p30"/>
          <p:cNvSpPr txBox="1">
            <a:spLocks noGrp="1"/>
          </p:cNvSpPr>
          <p:nvPr>
            <p:ph type="subTitle" idx="5"/>
          </p:nvPr>
        </p:nvSpPr>
        <p:spPr>
          <a:xfrm>
            <a:off x="1612107" y="3547125"/>
            <a:ext cx="2747218" cy="53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Data Model &amp; Challenges</a:t>
            </a:r>
            <a:endParaRPr dirty="0"/>
          </a:p>
        </p:txBody>
      </p:sp>
      <p:sp>
        <p:nvSpPr>
          <p:cNvPr id="850" name="Google Shape;850;p30"/>
          <p:cNvSpPr txBox="1">
            <a:spLocks noGrp="1"/>
          </p:cNvSpPr>
          <p:nvPr>
            <p:ph type="title" idx="6"/>
          </p:nvPr>
        </p:nvSpPr>
        <p:spPr>
          <a:xfrm>
            <a:off x="4965388" y="1588175"/>
            <a:ext cx="528300" cy="52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851" name="Google Shape;851;p30"/>
          <p:cNvSpPr txBox="1">
            <a:spLocks noGrp="1"/>
          </p:cNvSpPr>
          <p:nvPr>
            <p:ph type="title" idx="7"/>
          </p:nvPr>
        </p:nvSpPr>
        <p:spPr>
          <a:xfrm>
            <a:off x="4965404" y="2526388"/>
            <a:ext cx="528300" cy="52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852" name="Google Shape;852;p30"/>
          <p:cNvSpPr txBox="1">
            <a:spLocks noGrp="1"/>
          </p:cNvSpPr>
          <p:nvPr>
            <p:ph type="title" idx="8"/>
          </p:nvPr>
        </p:nvSpPr>
        <p:spPr>
          <a:xfrm>
            <a:off x="4965401" y="3547125"/>
            <a:ext cx="528300" cy="52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853" name="Google Shape;853;p30"/>
          <p:cNvSpPr txBox="1">
            <a:spLocks noGrp="1"/>
          </p:cNvSpPr>
          <p:nvPr>
            <p:ph type="subTitle" idx="9"/>
          </p:nvPr>
        </p:nvSpPr>
        <p:spPr>
          <a:xfrm>
            <a:off x="5646119" y="1588175"/>
            <a:ext cx="2566500" cy="52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Dashboards </a:t>
            </a:r>
            <a:endParaRPr dirty="0"/>
          </a:p>
        </p:txBody>
      </p:sp>
      <p:sp>
        <p:nvSpPr>
          <p:cNvPr id="854" name="Google Shape;854;p30"/>
          <p:cNvSpPr txBox="1">
            <a:spLocks noGrp="1"/>
          </p:cNvSpPr>
          <p:nvPr>
            <p:ph type="subTitle" idx="13"/>
          </p:nvPr>
        </p:nvSpPr>
        <p:spPr>
          <a:xfrm>
            <a:off x="5646113" y="2526388"/>
            <a:ext cx="2566500" cy="51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 smtClean="0"/>
              <a:t>Insights &amp; Suggestions</a:t>
            </a:r>
            <a:endParaRPr dirty="0"/>
          </a:p>
        </p:txBody>
      </p:sp>
      <p:sp>
        <p:nvSpPr>
          <p:cNvPr id="855" name="Google Shape;855;p30"/>
          <p:cNvSpPr txBox="1">
            <a:spLocks noGrp="1"/>
          </p:cNvSpPr>
          <p:nvPr>
            <p:ph type="subTitle" idx="14"/>
          </p:nvPr>
        </p:nvSpPr>
        <p:spPr>
          <a:xfrm>
            <a:off x="5646122" y="3547125"/>
            <a:ext cx="2566500" cy="53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Conclusion</a:t>
            </a:r>
            <a:endParaRPr dirty="0"/>
          </a:p>
        </p:txBody>
      </p:sp>
      <p:grpSp>
        <p:nvGrpSpPr>
          <p:cNvPr id="856" name="Google Shape;856;p30"/>
          <p:cNvGrpSpPr/>
          <p:nvPr/>
        </p:nvGrpSpPr>
        <p:grpSpPr>
          <a:xfrm>
            <a:off x="4443450" y="1786213"/>
            <a:ext cx="257100" cy="3465800"/>
            <a:chOff x="261425" y="1395525"/>
            <a:chExt cx="257100" cy="3465800"/>
          </a:xfrm>
        </p:grpSpPr>
        <p:sp>
          <p:nvSpPr>
            <p:cNvPr id="857" name="Google Shape;857;p30"/>
            <p:cNvSpPr/>
            <p:nvPr/>
          </p:nvSpPr>
          <p:spPr>
            <a:xfrm>
              <a:off x="381300" y="1516925"/>
              <a:ext cx="17400" cy="33444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56078"/>
                  </a:srgbClr>
                </a:gs>
                <a:gs pos="51000">
                  <a:srgbClr val="FFFFFF">
                    <a:alpha val="3882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30"/>
            <p:cNvSpPr/>
            <p:nvPr/>
          </p:nvSpPr>
          <p:spPr>
            <a:xfrm>
              <a:off x="261425" y="1395525"/>
              <a:ext cx="257100" cy="2571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3000">
                  <a:srgbClr val="FFFFFF">
                    <a:alpha val="17647"/>
                  </a:srgbClr>
                </a:gs>
                <a:gs pos="41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9" name="Google Shape;859;p30"/>
          <p:cNvGrpSpPr/>
          <p:nvPr/>
        </p:nvGrpSpPr>
        <p:grpSpPr>
          <a:xfrm>
            <a:off x="388300" y="803838"/>
            <a:ext cx="257100" cy="3465800"/>
            <a:chOff x="261425" y="1395525"/>
            <a:chExt cx="257100" cy="3465800"/>
          </a:xfrm>
        </p:grpSpPr>
        <p:sp>
          <p:nvSpPr>
            <p:cNvPr id="860" name="Google Shape;860;p30"/>
            <p:cNvSpPr/>
            <p:nvPr/>
          </p:nvSpPr>
          <p:spPr>
            <a:xfrm>
              <a:off x="381300" y="1516925"/>
              <a:ext cx="17400" cy="33444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56078"/>
                  </a:srgbClr>
                </a:gs>
                <a:gs pos="51000">
                  <a:srgbClr val="FFFFFF">
                    <a:alpha val="3882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30"/>
            <p:cNvSpPr/>
            <p:nvPr/>
          </p:nvSpPr>
          <p:spPr>
            <a:xfrm>
              <a:off x="261425" y="1395525"/>
              <a:ext cx="257100" cy="2571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3000">
                  <a:srgbClr val="FFFFFF">
                    <a:alpha val="17647"/>
                  </a:srgbClr>
                </a:gs>
                <a:gs pos="41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2" name="Google Shape;862;p30"/>
          <p:cNvGrpSpPr/>
          <p:nvPr/>
        </p:nvGrpSpPr>
        <p:grpSpPr>
          <a:xfrm>
            <a:off x="2287325" y="4304650"/>
            <a:ext cx="257100" cy="1832375"/>
            <a:chOff x="1365450" y="3205275"/>
            <a:chExt cx="257100" cy="1832375"/>
          </a:xfrm>
        </p:grpSpPr>
        <p:sp>
          <p:nvSpPr>
            <p:cNvPr id="863" name="Google Shape;863;p30"/>
            <p:cNvSpPr/>
            <p:nvPr/>
          </p:nvSpPr>
          <p:spPr>
            <a:xfrm>
              <a:off x="1485300" y="3337250"/>
              <a:ext cx="17400" cy="17004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56078"/>
                  </a:srgbClr>
                </a:gs>
                <a:gs pos="51000">
                  <a:srgbClr val="FFFFFF">
                    <a:alpha val="3882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30"/>
            <p:cNvSpPr/>
            <p:nvPr/>
          </p:nvSpPr>
          <p:spPr>
            <a:xfrm>
              <a:off x="1365450" y="3205275"/>
              <a:ext cx="257100" cy="2571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3000">
                  <a:srgbClr val="FFFFFF">
                    <a:alpha val="17647"/>
                  </a:srgbClr>
                </a:gs>
                <a:gs pos="41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5" name="Google Shape;865;p30"/>
          <p:cNvGrpSpPr/>
          <p:nvPr/>
        </p:nvGrpSpPr>
        <p:grpSpPr>
          <a:xfrm>
            <a:off x="4239475" y="3838600"/>
            <a:ext cx="257100" cy="1832375"/>
            <a:chOff x="1365450" y="3205275"/>
            <a:chExt cx="257100" cy="1832375"/>
          </a:xfrm>
        </p:grpSpPr>
        <p:sp>
          <p:nvSpPr>
            <p:cNvPr id="866" name="Google Shape;866;p30"/>
            <p:cNvSpPr/>
            <p:nvPr/>
          </p:nvSpPr>
          <p:spPr>
            <a:xfrm>
              <a:off x="1485300" y="3337250"/>
              <a:ext cx="17400" cy="17004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56078"/>
                  </a:srgbClr>
                </a:gs>
                <a:gs pos="51000">
                  <a:srgbClr val="FFFFFF">
                    <a:alpha val="3882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30"/>
            <p:cNvSpPr/>
            <p:nvPr/>
          </p:nvSpPr>
          <p:spPr>
            <a:xfrm>
              <a:off x="1365450" y="3205275"/>
              <a:ext cx="257100" cy="2571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3000">
                  <a:srgbClr val="FFFFFF">
                    <a:alpha val="17647"/>
                  </a:srgbClr>
                </a:gs>
                <a:gs pos="41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34"/>
          <p:cNvSpPr txBox="1">
            <a:spLocks noGrp="1"/>
          </p:cNvSpPr>
          <p:nvPr>
            <p:ph type="title"/>
          </p:nvPr>
        </p:nvSpPr>
        <p:spPr>
          <a:xfrm>
            <a:off x="722400" y="0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Goal Range </a:t>
            </a:r>
            <a:r>
              <a:rPr lang="en" dirty="0" smtClean="0">
                <a:solidFill>
                  <a:schemeClr val="lt2"/>
                </a:solidFill>
              </a:rPr>
              <a:t>analysis</a:t>
            </a:r>
            <a:endParaRPr dirty="0">
              <a:solidFill>
                <a:schemeClr val="lt2"/>
              </a:solidFill>
            </a:endParaRPr>
          </a:p>
        </p:txBody>
      </p:sp>
      <p:sp>
        <p:nvSpPr>
          <p:cNvPr id="932" name="Google Shape;932;p34"/>
          <p:cNvSpPr txBox="1">
            <a:spLocks noGrp="1"/>
          </p:cNvSpPr>
          <p:nvPr>
            <p:ph type="subTitle" idx="1"/>
          </p:nvPr>
        </p:nvSpPr>
        <p:spPr>
          <a:xfrm>
            <a:off x="800710" y="3266649"/>
            <a:ext cx="2285400" cy="155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just"/>
            <a:r>
              <a:rPr lang="en-IN" dirty="0">
                <a:latin typeface="Verdana" panose="020B0604030504040204" pitchFamily="34" charset="0"/>
                <a:ea typeface="Verdana" panose="020B0604030504040204" pitchFamily="34" charset="0"/>
              </a:rPr>
              <a:t>Around 78% Projects fall under Goal Range less than $20K.</a:t>
            </a:r>
            <a:endParaRPr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33" name="Google Shape;933;p34"/>
          <p:cNvSpPr txBox="1">
            <a:spLocks noGrp="1"/>
          </p:cNvSpPr>
          <p:nvPr>
            <p:ph type="subTitle" idx="2"/>
          </p:nvPr>
        </p:nvSpPr>
        <p:spPr>
          <a:xfrm>
            <a:off x="3444645" y="3186435"/>
            <a:ext cx="2285400" cy="15551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 smtClean="0">
                <a:latin typeface="Verdana" panose="020B0604030504040204" pitchFamily="34" charset="0"/>
                <a:ea typeface="Verdana" panose="020B0604030504040204" pitchFamily="34" charset="0"/>
              </a:rPr>
              <a:t>87% projects fall under goal range less than $20K.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 smtClean="0">
                <a:latin typeface="Verdana" panose="020B0604030504040204" pitchFamily="34" charset="0"/>
                <a:ea typeface="Verdana" panose="020B0604030504040204" pitchFamily="34" charset="0"/>
              </a:rPr>
              <a:t>Projects belong Goal Range &gt; $100K is 0.94%.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 smtClean="0">
                <a:latin typeface="Verdana" panose="020B0604030504040204" pitchFamily="34" charset="0"/>
                <a:ea typeface="Verdana" panose="020B0604030504040204" pitchFamily="34" charset="0"/>
              </a:rPr>
              <a:t>Category wise analysis help creators to </a:t>
            </a:r>
            <a:r>
              <a:rPr lang="en-IN" dirty="0" smtClean="0">
                <a:solidFill>
                  <a:srgbClr val="FFC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set-up there goal amount</a:t>
            </a:r>
            <a:r>
              <a:rPr lang="en-IN" dirty="0" smtClean="0"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34" name="Google Shape;934;p34"/>
          <p:cNvSpPr txBox="1">
            <a:spLocks noGrp="1"/>
          </p:cNvSpPr>
          <p:nvPr>
            <p:ph type="subTitle" idx="3"/>
          </p:nvPr>
        </p:nvSpPr>
        <p:spPr>
          <a:xfrm>
            <a:off x="6088577" y="3185501"/>
            <a:ext cx="2285400" cy="155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just"/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72% failed 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projects also belong to less than 20k goal range. In upper range above 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$100K 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range  ~6% projects falls. 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Higher amount projects generally fails.</a:t>
            </a:r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35" name="Google Shape;935;p34"/>
          <p:cNvSpPr txBox="1">
            <a:spLocks noGrp="1"/>
          </p:cNvSpPr>
          <p:nvPr>
            <p:ph type="subTitle" idx="4"/>
          </p:nvPr>
        </p:nvSpPr>
        <p:spPr>
          <a:xfrm>
            <a:off x="800710" y="2781101"/>
            <a:ext cx="2285400" cy="40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rgbClr val="FFFF00"/>
                </a:solidFill>
              </a:rPr>
              <a:t>Overall Projects</a:t>
            </a:r>
            <a:endParaRPr dirty="0">
              <a:solidFill>
                <a:srgbClr val="FFFF00"/>
              </a:solidFill>
            </a:endParaRPr>
          </a:p>
        </p:txBody>
      </p:sp>
      <p:sp>
        <p:nvSpPr>
          <p:cNvPr id="936" name="Google Shape;936;p34"/>
          <p:cNvSpPr txBox="1">
            <a:spLocks noGrp="1"/>
          </p:cNvSpPr>
          <p:nvPr>
            <p:ph type="subTitle" idx="5"/>
          </p:nvPr>
        </p:nvSpPr>
        <p:spPr>
          <a:xfrm>
            <a:off x="3444644" y="2770716"/>
            <a:ext cx="2285400" cy="40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rgbClr val="FFFF00"/>
                </a:solidFill>
              </a:rPr>
              <a:t>Successful</a:t>
            </a:r>
            <a:r>
              <a:rPr lang="en-IN" dirty="0" smtClean="0">
                <a:solidFill>
                  <a:srgbClr val="FFFF00"/>
                </a:solidFill>
              </a:rPr>
              <a:t> Projects</a:t>
            </a:r>
            <a:endParaRPr dirty="0">
              <a:solidFill>
                <a:srgbClr val="FFFF00"/>
              </a:solidFill>
            </a:endParaRPr>
          </a:p>
        </p:txBody>
      </p:sp>
      <p:sp>
        <p:nvSpPr>
          <p:cNvPr id="937" name="Google Shape;937;p34"/>
          <p:cNvSpPr txBox="1">
            <a:spLocks noGrp="1"/>
          </p:cNvSpPr>
          <p:nvPr>
            <p:ph type="subTitle" idx="6"/>
          </p:nvPr>
        </p:nvSpPr>
        <p:spPr>
          <a:xfrm>
            <a:off x="6088577" y="2770716"/>
            <a:ext cx="2285400" cy="40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rgbClr val="FFFF00"/>
                </a:solidFill>
              </a:rPr>
              <a:t>Failed Projects </a:t>
            </a:r>
            <a:endParaRPr dirty="0">
              <a:solidFill>
                <a:srgbClr val="FFFF00"/>
              </a:solidFill>
            </a:endParaRPr>
          </a:p>
        </p:txBody>
      </p:sp>
      <p:sp>
        <p:nvSpPr>
          <p:cNvPr id="938" name="Google Shape;938;p34"/>
          <p:cNvSpPr/>
          <p:nvPr/>
        </p:nvSpPr>
        <p:spPr>
          <a:xfrm>
            <a:off x="1618981" y="1726733"/>
            <a:ext cx="699300" cy="699300"/>
          </a:xfrm>
          <a:prstGeom prst="rect">
            <a:avLst/>
          </a:prstGeom>
          <a:gradFill>
            <a:gsLst>
              <a:gs pos="0">
                <a:srgbClr val="1155CC">
                  <a:alpha val="54117"/>
                </a:srgbClr>
              </a:gs>
              <a:gs pos="72000">
                <a:srgbClr val="1155CC">
                  <a:alpha val="0"/>
                </a:srgbClr>
              </a:gs>
              <a:gs pos="100000">
                <a:srgbClr val="1155CC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3140" y="817026"/>
            <a:ext cx="2619778" cy="1738800"/>
          </a:xfrm>
          <a:prstGeom prst="rect">
            <a:avLst/>
          </a:prstGeom>
          <a:ln>
            <a:solidFill>
              <a:schemeClr val="tx2">
                <a:lumMod val="50000"/>
              </a:schemeClr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832" y="817026"/>
            <a:ext cx="2638403" cy="173909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29401" y="817026"/>
            <a:ext cx="2615243" cy="17388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5" name="Google Shape;1155;p44"/>
          <p:cNvSpPr/>
          <p:nvPr/>
        </p:nvSpPr>
        <p:spPr>
          <a:xfrm>
            <a:off x="5166941" y="3867613"/>
            <a:ext cx="432000" cy="432000"/>
          </a:xfrm>
          <a:prstGeom prst="ellipse">
            <a:avLst/>
          </a:prstGeom>
          <a:gradFill>
            <a:gsLst>
              <a:gs pos="0">
                <a:schemeClr val="accent2"/>
              </a:gs>
              <a:gs pos="72000">
                <a:srgbClr val="1155CC">
                  <a:alpha val="0"/>
                </a:srgbClr>
              </a:gs>
              <a:gs pos="100000">
                <a:srgbClr val="1155CC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8" name="Google Shape;1158;p44"/>
          <p:cNvSpPr/>
          <p:nvPr/>
        </p:nvSpPr>
        <p:spPr>
          <a:xfrm>
            <a:off x="1536388" y="1712802"/>
            <a:ext cx="2592000" cy="25920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9" name="Google Shape;1159;p44"/>
          <p:cNvSpPr/>
          <p:nvPr/>
        </p:nvSpPr>
        <p:spPr>
          <a:xfrm>
            <a:off x="1896388" y="2072802"/>
            <a:ext cx="1872000" cy="1872000"/>
          </a:xfrm>
          <a:prstGeom prst="ellipse">
            <a:avLst/>
          </a:prstGeom>
          <a:gradFill>
            <a:gsLst>
              <a:gs pos="0">
                <a:schemeClr val="accent1"/>
              </a:gs>
              <a:gs pos="72000">
                <a:srgbClr val="1155CC">
                  <a:alpha val="0"/>
                </a:srgbClr>
              </a:gs>
              <a:gs pos="100000">
                <a:srgbClr val="1155CC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0" name="Google Shape;1160;p44"/>
          <p:cNvSpPr txBox="1">
            <a:spLocks noGrp="1"/>
          </p:cNvSpPr>
          <p:nvPr>
            <p:ph type="title"/>
          </p:nvPr>
        </p:nvSpPr>
        <p:spPr>
          <a:xfrm>
            <a:off x="722400" y="163735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Goal Amount Vs </a:t>
            </a:r>
            <a:r>
              <a:rPr lang="en" dirty="0" smtClean="0">
                <a:solidFill>
                  <a:schemeClr val="lt2"/>
                </a:solidFill>
              </a:rPr>
              <a:t>Received Amount </a:t>
            </a:r>
            <a:endParaRPr dirty="0">
              <a:solidFill>
                <a:schemeClr val="lt2"/>
              </a:solidFill>
            </a:endParaRPr>
          </a:p>
        </p:txBody>
      </p:sp>
      <p:sp>
        <p:nvSpPr>
          <p:cNvPr id="1161" name="Google Shape;1161;p44"/>
          <p:cNvSpPr/>
          <p:nvPr/>
        </p:nvSpPr>
        <p:spPr>
          <a:xfrm>
            <a:off x="2389707" y="2585369"/>
            <a:ext cx="885363" cy="846866"/>
          </a:xfrm>
          <a:prstGeom prst="ellipse">
            <a:avLst/>
          </a:prstGeom>
          <a:gradFill>
            <a:gsLst>
              <a:gs pos="0">
                <a:schemeClr val="accent2"/>
              </a:gs>
              <a:gs pos="72000">
                <a:srgbClr val="1155CC">
                  <a:alpha val="0"/>
                </a:srgbClr>
              </a:gs>
              <a:gs pos="100000">
                <a:srgbClr val="1155CC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smtClean="0">
                <a:solidFill>
                  <a:schemeClr val="dk1"/>
                </a:solidFill>
                <a:latin typeface="Abel"/>
                <a:sym typeface="Abel"/>
              </a:rPr>
              <a:t>12.9K</a:t>
            </a:r>
            <a:endParaRPr dirty="0"/>
          </a:p>
        </p:txBody>
      </p:sp>
      <p:sp>
        <p:nvSpPr>
          <p:cNvPr id="1162" name="Google Shape;1162;p44"/>
          <p:cNvSpPr/>
          <p:nvPr/>
        </p:nvSpPr>
        <p:spPr>
          <a:xfrm>
            <a:off x="5166941" y="1069373"/>
            <a:ext cx="432000" cy="432000"/>
          </a:xfrm>
          <a:prstGeom prst="ellipse">
            <a:avLst/>
          </a:prstGeom>
          <a:noFill/>
          <a:ln w="12700" cap="flat" cmpd="sng">
            <a:solidFill>
              <a:srgbClr val="FFFF00"/>
            </a:solidFill>
            <a:prstDash val="sys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srgbClr val="FFFF00"/>
              </a:solidFill>
            </a:endParaRPr>
          </a:p>
        </p:txBody>
      </p:sp>
      <p:sp>
        <p:nvSpPr>
          <p:cNvPr id="1164" name="Google Shape;1164;p44"/>
          <p:cNvSpPr txBox="1"/>
          <p:nvPr/>
        </p:nvSpPr>
        <p:spPr>
          <a:xfrm>
            <a:off x="5598941" y="1009100"/>
            <a:ext cx="3168000" cy="670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 smtClean="0">
                <a:solidFill>
                  <a:srgbClr val="FFFF00"/>
                </a:solidFill>
                <a:latin typeface="Abel"/>
                <a:ea typeface="Abel"/>
                <a:cs typeface="Abel"/>
                <a:sym typeface="Abel"/>
              </a:rPr>
              <a:t>Total Successful Projects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 smtClean="0">
                <a:solidFill>
                  <a:srgbClr val="76BEF8"/>
                </a:solidFill>
                <a:latin typeface="Abel"/>
                <a:ea typeface="Abel"/>
                <a:cs typeface="Abel"/>
                <a:sym typeface="Abel"/>
              </a:rPr>
              <a:t>140.30K</a:t>
            </a:r>
            <a:endParaRPr sz="2000" b="1" dirty="0">
              <a:solidFill>
                <a:srgbClr val="76BEF8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1165" name="Google Shape;1165;p44"/>
          <p:cNvSpPr/>
          <p:nvPr/>
        </p:nvSpPr>
        <p:spPr>
          <a:xfrm>
            <a:off x="5166941" y="3168053"/>
            <a:ext cx="432000" cy="432000"/>
          </a:xfrm>
          <a:prstGeom prst="ellipse">
            <a:avLst/>
          </a:prstGeom>
          <a:gradFill>
            <a:gsLst>
              <a:gs pos="0">
                <a:schemeClr val="accent1"/>
              </a:gs>
              <a:gs pos="72000">
                <a:srgbClr val="1155CC">
                  <a:alpha val="0"/>
                </a:srgbClr>
              </a:gs>
              <a:gs pos="100000">
                <a:srgbClr val="1155CC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8" name="Google Shape;1168;p44"/>
          <p:cNvSpPr txBox="1"/>
          <p:nvPr/>
        </p:nvSpPr>
        <p:spPr>
          <a:xfrm>
            <a:off x="2168953" y="1680026"/>
            <a:ext cx="1320831" cy="42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b="1" dirty="0" smtClean="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87.49K</a:t>
            </a:r>
            <a:endParaRPr b="1" dirty="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1169" name="Google Shape;1169;p44"/>
          <p:cNvSpPr txBox="1"/>
          <p:nvPr/>
        </p:nvSpPr>
        <p:spPr>
          <a:xfrm>
            <a:off x="2168953" y="2174888"/>
            <a:ext cx="1320831" cy="42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smtClean="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43.52K</a:t>
            </a:r>
            <a:endParaRPr b="1" dirty="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18" name="Google Shape;1158;p44"/>
          <p:cNvSpPr/>
          <p:nvPr/>
        </p:nvSpPr>
        <p:spPr>
          <a:xfrm>
            <a:off x="1212388" y="1388802"/>
            <a:ext cx="3240000" cy="3240000"/>
          </a:xfrm>
          <a:prstGeom prst="ellipse">
            <a:avLst/>
          </a:prstGeom>
          <a:noFill/>
          <a:ln w="12700" cap="flat" cmpd="sng">
            <a:solidFill>
              <a:srgbClr val="00B050"/>
            </a:solidFill>
            <a:prstDash val="sys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1168;p44"/>
          <p:cNvSpPr txBox="1"/>
          <p:nvPr/>
        </p:nvSpPr>
        <p:spPr>
          <a:xfrm>
            <a:off x="2168952" y="1323173"/>
            <a:ext cx="1320831" cy="42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b="1" dirty="0" smtClean="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136.5K</a:t>
            </a:r>
            <a:endParaRPr b="1" dirty="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21" name="Google Shape;1158;p44"/>
          <p:cNvSpPr/>
          <p:nvPr/>
        </p:nvSpPr>
        <p:spPr>
          <a:xfrm>
            <a:off x="852388" y="1028802"/>
            <a:ext cx="3960000" cy="3960000"/>
          </a:xfrm>
          <a:prstGeom prst="ellipse">
            <a:avLst/>
          </a:prstGeom>
          <a:noFill/>
          <a:ln w="12700" cap="flat" cmpd="sng">
            <a:solidFill>
              <a:srgbClr val="FFFF00"/>
            </a:solidFill>
            <a:prstDash val="sys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00"/>
              </a:solidFill>
            </a:endParaRPr>
          </a:p>
        </p:txBody>
      </p:sp>
      <p:sp>
        <p:nvSpPr>
          <p:cNvPr id="22" name="Google Shape;1168;p44"/>
          <p:cNvSpPr txBox="1"/>
          <p:nvPr/>
        </p:nvSpPr>
        <p:spPr>
          <a:xfrm>
            <a:off x="2168951" y="1016767"/>
            <a:ext cx="1320831" cy="42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b="1" dirty="0" smtClean="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140.31K</a:t>
            </a:r>
            <a:endParaRPr b="1" dirty="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23" name="Google Shape;1162;p44"/>
          <p:cNvSpPr/>
          <p:nvPr/>
        </p:nvSpPr>
        <p:spPr>
          <a:xfrm>
            <a:off x="5166941" y="2468493"/>
            <a:ext cx="432000" cy="4320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1162;p44"/>
          <p:cNvSpPr/>
          <p:nvPr/>
        </p:nvSpPr>
        <p:spPr>
          <a:xfrm>
            <a:off x="5166941" y="1768933"/>
            <a:ext cx="432000" cy="432000"/>
          </a:xfrm>
          <a:prstGeom prst="ellipse">
            <a:avLst/>
          </a:prstGeom>
          <a:noFill/>
          <a:ln w="12700" cap="flat" cmpd="sng">
            <a:solidFill>
              <a:srgbClr val="00B050"/>
            </a:solidFill>
            <a:prstDash val="sys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5" name="Google Shape;1164;p44"/>
          <p:cNvSpPr txBox="1"/>
          <p:nvPr/>
        </p:nvSpPr>
        <p:spPr>
          <a:xfrm>
            <a:off x="5598941" y="2749687"/>
            <a:ext cx="3168000" cy="3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>
              <a:buFont typeface="Arial"/>
              <a:buNone/>
            </a:pPr>
            <a:r>
              <a:rPr lang="en" sz="1600" b="1" dirty="0" smtClean="0">
                <a:solidFill>
                  <a:srgbClr val="FFFF00"/>
                </a:solidFill>
                <a:latin typeface="Abel"/>
                <a:ea typeface="Abel"/>
                <a:cs typeface="Abel"/>
                <a:sym typeface="Abel"/>
              </a:rPr>
              <a:t>Received</a:t>
            </a:r>
            <a:r>
              <a:rPr lang="en" sz="1600" b="1" dirty="0" smtClean="0">
                <a:solidFill>
                  <a:srgbClr val="FFFF00"/>
                </a:solidFill>
                <a:latin typeface="Abel"/>
                <a:ea typeface="Abel"/>
                <a:cs typeface="Abel"/>
                <a:sym typeface="Abel"/>
              </a:rPr>
              <a:t> </a:t>
            </a:r>
            <a:r>
              <a:rPr lang="en" sz="1600" b="1" dirty="0">
                <a:solidFill>
                  <a:srgbClr val="FFFF00"/>
                </a:solidFill>
                <a:latin typeface="Abel"/>
                <a:ea typeface="Abel"/>
                <a:cs typeface="Abel"/>
                <a:sym typeface="Abel"/>
              </a:rPr>
              <a:t>&gt; 10% Goal Amount</a:t>
            </a:r>
          </a:p>
          <a:p>
            <a:pPr marL="0" lvl="0" indent="0" algn="ctr">
              <a:buFont typeface="Arial"/>
              <a:buNone/>
            </a:pPr>
            <a:r>
              <a:rPr lang="en" sz="2000" b="1" dirty="0">
                <a:solidFill>
                  <a:srgbClr val="76BEF8"/>
                </a:solidFill>
                <a:latin typeface="Abel"/>
                <a:ea typeface="Abel"/>
                <a:cs typeface="Abel"/>
                <a:sym typeface="Abel"/>
              </a:rPr>
              <a:t>87.49K</a:t>
            </a:r>
            <a:r>
              <a:rPr lang="en" sz="1600" b="1" dirty="0">
                <a:solidFill>
                  <a:srgbClr val="FFFF00"/>
                </a:solidFill>
                <a:latin typeface="Abel"/>
                <a:ea typeface="Abel"/>
                <a:cs typeface="Abel"/>
                <a:sym typeface="Abel"/>
              </a:rPr>
              <a:t> </a:t>
            </a:r>
            <a:endParaRPr sz="1600" b="1" dirty="0">
              <a:solidFill>
                <a:srgbClr val="FFFF00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26" name="Google Shape;1164;p44"/>
          <p:cNvSpPr txBox="1"/>
          <p:nvPr/>
        </p:nvSpPr>
        <p:spPr>
          <a:xfrm>
            <a:off x="5598941" y="3452381"/>
            <a:ext cx="3168000" cy="3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ctr"/>
            <a:r>
              <a:rPr lang="en-IN" sz="1600" b="1" dirty="0" smtClean="0">
                <a:solidFill>
                  <a:srgbClr val="FFFF00"/>
                </a:solidFill>
                <a:latin typeface="Abel"/>
                <a:ea typeface="Abel"/>
                <a:cs typeface="Abel"/>
                <a:sym typeface="Abel"/>
              </a:rPr>
              <a:t>Received</a:t>
            </a:r>
            <a:r>
              <a:rPr lang="en-IN" sz="1600" b="1" dirty="0" smtClean="0">
                <a:solidFill>
                  <a:srgbClr val="FFFF00"/>
                </a:solidFill>
                <a:latin typeface="Abel"/>
                <a:ea typeface="Abel"/>
                <a:cs typeface="Abel"/>
                <a:sym typeface="Abel"/>
              </a:rPr>
              <a:t> </a:t>
            </a:r>
            <a:r>
              <a:rPr lang="en-IN" sz="1600" b="1" dirty="0">
                <a:solidFill>
                  <a:srgbClr val="FFFF00"/>
                </a:solidFill>
                <a:latin typeface="Abel"/>
                <a:ea typeface="Abel"/>
                <a:cs typeface="Abel"/>
                <a:sym typeface="Abel"/>
              </a:rPr>
              <a:t>&gt; 50% Goal Amount</a:t>
            </a:r>
          </a:p>
          <a:p>
            <a:pPr algn="ctr"/>
            <a:r>
              <a:rPr lang="en-IN" sz="2000" b="1" dirty="0">
                <a:solidFill>
                  <a:srgbClr val="76BEF8"/>
                </a:solidFill>
                <a:latin typeface="Abel"/>
                <a:ea typeface="Abel"/>
                <a:cs typeface="Abel"/>
                <a:sym typeface="Abel"/>
              </a:rPr>
              <a:t>43.52K </a:t>
            </a:r>
          </a:p>
        </p:txBody>
      </p:sp>
      <p:sp>
        <p:nvSpPr>
          <p:cNvPr id="27" name="Google Shape;1164;p44"/>
          <p:cNvSpPr txBox="1"/>
          <p:nvPr/>
        </p:nvSpPr>
        <p:spPr>
          <a:xfrm>
            <a:off x="5598941" y="2016198"/>
            <a:ext cx="3168000" cy="3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ctr"/>
            <a:r>
              <a:rPr lang="en" sz="1600" b="1" dirty="0" smtClean="0">
                <a:solidFill>
                  <a:srgbClr val="FFFF00"/>
                </a:solidFill>
                <a:latin typeface="Abel"/>
                <a:ea typeface="Abel"/>
                <a:cs typeface="Abel"/>
                <a:sym typeface="Abel"/>
              </a:rPr>
              <a:t> </a:t>
            </a:r>
            <a:r>
              <a:rPr lang="en" sz="1600" b="1" dirty="0">
                <a:solidFill>
                  <a:srgbClr val="FFFF00"/>
                </a:solidFill>
                <a:latin typeface="Abel"/>
                <a:ea typeface="Abel"/>
                <a:cs typeface="Abel"/>
                <a:sym typeface="Abel"/>
              </a:rPr>
              <a:t>Projects </a:t>
            </a:r>
            <a:r>
              <a:rPr lang="en" sz="1600" b="1" dirty="0" smtClean="0">
                <a:solidFill>
                  <a:srgbClr val="FFFF00"/>
                </a:solidFill>
                <a:latin typeface="Abel"/>
                <a:ea typeface="Abel"/>
                <a:cs typeface="Abel"/>
                <a:sym typeface="Abel"/>
              </a:rPr>
              <a:t>Received &gt; </a:t>
            </a:r>
            <a:r>
              <a:rPr lang="en" sz="1600" b="1" dirty="0" smtClean="0">
                <a:solidFill>
                  <a:srgbClr val="FFFF00"/>
                </a:solidFill>
                <a:latin typeface="Abel"/>
                <a:ea typeface="Abel"/>
                <a:cs typeface="Abel"/>
                <a:sym typeface="Abel"/>
              </a:rPr>
              <a:t>Goal </a:t>
            </a:r>
            <a:r>
              <a:rPr lang="en" sz="1600" b="1" dirty="0">
                <a:solidFill>
                  <a:srgbClr val="FFFF00"/>
                </a:solidFill>
                <a:latin typeface="Abel"/>
                <a:ea typeface="Abel"/>
                <a:cs typeface="Abel"/>
                <a:sym typeface="Abel"/>
              </a:rPr>
              <a:t>Amount </a:t>
            </a:r>
          </a:p>
          <a:p>
            <a:pPr algn="ctr"/>
            <a:r>
              <a:rPr lang="en" sz="2000" b="1" dirty="0">
                <a:solidFill>
                  <a:srgbClr val="76BEF8"/>
                </a:solidFill>
                <a:latin typeface="Abel"/>
                <a:ea typeface="Abel"/>
                <a:cs typeface="Abel"/>
                <a:sym typeface="Abel"/>
              </a:rPr>
              <a:t>136.51K</a:t>
            </a:r>
            <a:endParaRPr sz="2000" b="1" dirty="0">
              <a:solidFill>
                <a:srgbClr val="76BEF8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28" name="Google Shape;1164;p44"/>
          <p:cNvSpPr txBox="1"/>
          <p:nvPr/>
        </p:nvSpPr>
        <p:spPr>
          <a:xfrm>
            <a:off x="5598941" y="4155074"/>
            <a:ext cx="3168000" cy="3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>
              <a:buFont typeface="Arial"/>
              <a:buNone/>
            </a:pPr>
            <a:r>
              <a:rPr lang="en" sz="1600" b="1" dirty="0">
                <a:solidFill>
                  <a:srgbClr val="FFFF00"/>
                </a:solidFill>
                <a:latin typeface="Abel"/>
                <a:ea typeface="Abel"/>
                <a:cs typeface="Abel"/>
                <a:sym typeface="Abel"/>
              </a:rPr>
              <a:t>Projects Received Double Goal Amount </a:t>
            </a:r>
          </a:p>
          <a:p>
            <a:pPr marL="0" lvl="0" indent="0" algn="ctr">
              <a:buFont typeface="Arial"/>
              <a:buNone/>
            </a:pPr>
            <a:r>
              <a:rPr lang="en" sz="2000" b="1" dirty="0">
                <a:solidFill>
                  <a:srgbClr val="76BEF8"/>
                </a:solidFill>
                <a:latin typeface="Abel"/>
                <a:ea typeface="Abel"/>
                <a:cs typeface="Abel"/>
                <a:sym typeface="Abel"/>
              </a:rPr>
              <a:t>12.9K</a:t>
            </a:r>
            <a:endParaRPr sz="2000" b="1" dirty="0">
              <a:solidFill>
                <a:srgbClr val="76BEF8"/>
              </a:solidFill>
              <a:latin typeface="Abel"/>
              <a:ea typeface="Abel"/>
              <a:cs typeface="Abel"/>
              <a:sym typeface="Abe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34"/>
          <p:cNvSpPr txBox="1">
            <a:spLocks noGrp="1"/>
          </p:cNvSpPr>
          <p:nvPr>
            <p:ph type="title"/>
          </p:nvPr>
        </p:nvSpPr>
        <p:spPr>
          <a:xfrm>
            <a:off x="722400" y="0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Received</a:t>
            </a:r>
            <a:r>
              <a:rPr lang="en" dirty="0" smtClean="0"/>
              <a:t> </a:t>
            </a:r>
            <a:r>
              <a:rPr lang="en" dirty="0" smtClean="0"/>
              <a:t>Amount </a:t>
            </a:r>
            <a:r>
              <a:rPr lang="en" dirty="0" smtClean="0">
                <a:solidFill>
                  <a:schemeClr val="lt2"/>
                </a:solidFill>
              </a:rPr>
              <a:t>analysis</a:t>
            </a:r>
            <a:endParaRPr dirty="0">
              <a:solidFill>
                <a:schemeClr val="lt2"/>
              </a:solidFill>
            </a:endParaRPr>
          </a:p>
        </p:txBody>
      </p:sp>
      <p:sp>
        <p:nvSpPr>
          <p:cNvPr id="934" name="Google Shape;934;p34"/>
          <p:cNvSpPr txBox="1">
            <a:spLocks noGrp="1"/>
          </p:cNvSpPr>
          <p:nvPr>
            <p:ph type="subTitle" idx="3"/>
          </p:nvPr>
        </p:nvSpPr>
        <p:spPr>
          <a:xfrm>
            <a:off x="4871544" y="687231"/>
            <a:ext cx="3550056" cy="1790514"/>
          </a:xfrm>
          <a:prstGeom prst="rect">
            <a:avLst/>
          </a:prstGeom>
          <a:ln>
            <a:solidFill>
              <a:schemeClr val="tx2">
                <a:lumMod val="50000"/>
              </a:schemeClr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just"/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In these charts we can see the categories in which </a:t>
            </a:r>
            <a:r>
              <a:rPr lang="en-US" dirty="0" smtClean="0">
                <a:solidFill>
                  <a:srgbClr val="FFFF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backers pledged more than the goal amount,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 which indicates interest of people in these creative fields. So in addition to top Categories company can suggest creators the categories like Comic Books, Hardware, Rock, Graphic Novels, Sculpture, etc.</a:t>
            </a:r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38" name="Google Shape;938;p34"/>
          <p:cNvSpPr/>
          <p:nvPr/>
        </p:nvSpPr>
        <p:spPr>
          <a:xfrm>
            <a:off x="1618981" y="1726733"/>
            <a:ext cx="699300" cy="699300"/>
          </a:xfrm>
          <a:prstGeom prst="rect">
            <a:avLst/>
          </a:prstGeom>
          <a:gradFill>
            <a:gsLst>
              <a:gs pos="0">
                <a:srgbClr val="1155CC">
                  <a:alpha val="54117"/>
                </a:srgbClr>
              </a:gs>
              <a:gs pos="72000">
                <a:srgbClr val="1155CC">
                  <a:alpha val="0"/>
                </a:srgbClr>
              </a:gs>
              <a:gs pos="100000">
                <a:srgbClr val="1155CC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398" y="687231"/>
            <a:ext cx="3709592" cy="2160000"/>
          </a:xfrm>
          <a:prstGeom prst="rect">
            <a:avLst/>
          </a:prstGeom>
          <a:ln>
            <a:solidFill>
              <a:schemeClr val="tx2">
                <a:lumMod val="50000"/>
              </a:schemeClr>
            </a:solidFill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398" y="2847231"/>
            <a:ext cx="3709592" cy="2285955"/>
          </a:xfrm>
          <a:prstGeom prst="rect">
            <a:avLst/>
          </a:prstGeom>
          <a:ln>
            <a:solidFill>
              <a:schemeClr val="tx2">
                <a:lumMod val="50000"/>
              </a:schemeClr>
            </a:solidFill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1990" y="2847231"/>
            <a:ext cx="3996559" cy="2285954"/>
          </a:xfrm>
          <a:prstGeom prst="rect">
            <a:avLst/>
          </a:prstGeom>
          <a:ln>
            <a:solidFill>
              <a:schemeClr val="tx2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584149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p39"/>
          <p:cNvSpPr txBox="1">
            <a:spLocks noGrp="1"/>
          </p:cNvSpPr>
          <p:nvPr>
            <p:ph type="title"/>
          </p:nvPr>
        </p:nvSpPr>
        <p:spPr>
          <a:xfrm>
            <a:off x="722400" y="195283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Year wise </a:t>
            </a:r>
            <a:r>
              <a:rPr lang="en" dirty="0">
                <a:solidFill>
                  <a:schemeClr val="lt2"/>
                </a:solidFill>
              </a:rPr>
              <a:t>Analysis</a:t>
            </a:r>
            <a:r>
              <a:rPr lang="en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en" dirty="0" smtClean="0">
                <a:solidFill>
                  <a:schemeClr val="lt2"/>
                </a:solidFill>
              </a:rPr>
              <a:t> </a:t>
            </a:r>
            <a:endParaRPr dirty="0">
              <a:solidFill>
                <a:schemeClr val="lt2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42" y="1035742"/>
            <a:ext cx="5199289" cy="3290689"/>
          </a:xfrm>
          <a:prstGeom prst="rect">
            <a:avLst/>
          </a:prstGeom>
        </p:spPr>
      </p:pic>
      <p:sp>
        <p:nvSpPr>
          <p:cNvPr id="17" name="Google Shape;957;p35"/>
          <p:cNvSpPr txBox="1">
            <a:spLocks/>
          </p:cNvSpPr>
          <p:nvPr/>
        </p:nvSpPr>
        <p:spPr>
          <a:xfrm>
            <a:off x="5864706" y="1310744"/>
            <a:ext cx="2556894" cy="26951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just"/>
            <a:r>
              <a:rPr lang="en-US" sz="12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Number of Projects increased in 2014 majorly but declined in later years. </a:t>
            </a:r>
          </a:p>
          <a:p>
            <a:pPr algn="just"/>
            <a:endParaRPr lang="en-US" sz="1200" dirty="0" smtClean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algn="just"/>
            <a:r>
              <a:rPr lang="en-US" sz="12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On the other hand number of successful projects over the ten years not much affected.</a:t>
            </a:r>
          </a:p>
          <a:p>
            <a:pPr algn="just"/>
            <a:endParaRPr lang="en-US" sz="1200" dirty="0" smtClean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algn="just"/>
            <a:r>
              <a:rPr lang="en-US" sz="12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 can see slightly </a:t>
            </a:r>
            <a:r>
              <a:rPr lang="en-US" sz="1200" dirty="0" smtClean="0">
                <a:solidFill>
                  <a:srgbClr val="FFC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upward trend.</a:t>
            </a:r>
          </a:p>
          <a:p>
            <a:pPr algn="just"/>
            <a:endParaRPr lang="en-US" sz="1200" dirty="0" smtClean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algn="just"/>
            <a:r>
              <a:rPr lang="en-US" sz="12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Fo</a:t>
            </a:r>
            <a:r>
              <a:rPr lang="en-US" sz="12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 </a:t>
            </a:r>
            <a:r>
              <a:rPr lang="en-US" sz="12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crowdfunding </a:t>
            </a:r>
            <a:r>
              <a:rPr lang="en-US" sz="12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organization</a:t>
            </a:r>
            <a:r>
              <a:rPr lang="en-US" sz="12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12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upward trend of successful projects matters a lot. </a:t>
            </a:r>
            <a:endParaRPr lang="en-US" sz="12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9896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p39"/>
          <p:cNvSpPr txBox="1">
            <a:spLocks noGrp="1"/>
          </p:cNvSpPr>
          <p:nvPr>
            <p:ph type="title"/>
          </p:nvPr>
        </p:nvSpPr>
        <p:spPr>
          <a:xfrm>
            <a:off x="722400" y="195283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Day wise </a:t>
            </a:r>
            <a:r>
              <a:rPr lang="en" dirty="0">
                <a:solidFill>
                  <a:schemeClr val="lt2"/>
                </a:solidFill>
              </a:rPr>
              <a:t>Analysis</a:t>
            </a:r>
            <a:r>
              <a:rPr lang="en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en" dirty="0" smtClean="0">
                <a:solidFill>
                  <a:schemeClr val="lt2"/>
                </a:solidFill>
              </a:rPr>
              <a:t> </a:t>
            </a:r>
            <a:endParaRPr dirty="0">
              <a:solidFill>
                <a:schemeClr val="lt2"/>
              </a:solidFill>
            </a:endParaRPr>
          </a:p>
        </p:txBody>
      </p:sp>
      <p:sp>
        <p:nvSpPr>
          <p:cNvPr id="17" name="Google Shape;957;p35"/>
          <p:cNvSpPr txBox="1">
            <a:spLocks/>
          </p:cNvSpPr>
          <p:nvPr/>
        </p:nvSpPr>
        <p:spPr>
          <a:xfrm>
            <a:off x="5891168" y="2130505"/>
            <a:ext cx="2388475" cy="14403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just"/>
            <a:r>
              <a:rPr lang="en-US" sz="12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Here we can see category wise average number of days required for the project to be Successful. Providing this analysis to creators will helpful </a:t>
            </a:r>
            <a:r>
              <a:rPr lang="en-US" sz="1200" dirty="0" smtClean="0">
                <a:solidFill>
                  <a:srgbClr val="FFC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to set their deadlines</a:t>
            </a:r>
            <a:r>
              <a:rPr lang="en-US" sz="12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accordingly.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18" y="993229"/>
            <a:ext cx="5535124" cy="3557234"/>
          </a:xfrm>
          <a:prstGeom prst="rect">
            <a:avLst/>
          </a:prstGeom>
        </p:spPr>
      </p:pic>
      <p:sp>
        <p:nvSpPr>
          <p:cNvPr id="4" name="Rounded Rectangle 3"/>
          <p:cNvSpPr/>
          <p:nvPr/>
        </p:nvSpPr>
        <p:spPr>
          <a:xfrm>
            <a:off x="5891168" y="993229"/>
            <a:ext cx="2388475" cy="835571"/>
          </a:xfrm>
          <a:prstGeom prst="round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sz="3200" b="1" dirty="0" smtClean="0">
                <a:solidFill>
                  <a:srgbClr val="76BEF8"/>
                </a:solidFill>
                <a:latin typeface="Abel" panose="020B0604020202020204" charset="0"/>
              </a:rPr>
              <a:t>80</a:t>
            </a:r>
          </a:p>
          <a:p>
            <a:pPr algn="ctr"/>
            <a:r>
              <a:rPr lang="en" sz="1600" dirty="0" smtClean="0">
                <a:solidFill>
                  <a:srgbClr val="FFFF00"/>
                </a:solidFill>
                <a:latin typeface="Abel" panose="020B0604020202020204" charset="0"/>
              </a:rPr>
              <a:t>Overall Avg. No. of Days </a:t>
            </a:r>
            <a:endParaRPr lang="en-IN" sz="1600" dirty="0">
              <a:solidFill>
                <a:srgbClr val="FFFF00"/>
              </a:solidFill>
              <a:latin typeface="Abel" panose="020B0604020202020204" charset="0"/>
            </a:endParaRPr>
          </a:p>
        </p:txBody>
      </p:sp>
      <p:sp>
        <p:nvSpPr>
          <p:cNvPr id="8" name="Google Shape;1574;p54"/>
          <p:cNvSpPr/>
          <p:nvPr/>
        </p:nvSpPr>
        <p:spPr>
          <a:xfrm>
            <a:off x="5573260" y="2130505"/>
            <a:ext cx="317908" cy="359105"/>
          </a:xfrm>
          <a:custGeom>
            <a:avLst/>
            <a:gdLst/>
            <a:ahLst/>
            <a:cxnLst/>
            <a:rect l="l" t="t" r="r" b="b"/>
            <a:pathLst>
              <a:path w="1510" h="2362" extrusionOk="0">
                <a:moveTo>
                  <a:pt x="305" y="1"/>
                </a:moveTo>
                <a:cubicBezTo>
                  <a:pt x="141" y="1"/>
                  <a:pt x="1" y="210"/>
                  <a:pt x="146" y="371"/>
                </a:cubicBezTo>
                <a:lnTo>
                  <a:pt x="961" y="1179"/>
                </a:lnTo>
                <a:lnTo>
                  <a:pt x="146" y="1994"/>
                </a:lnTo>
                <a:cubicBezTo>
                  <a:pt x="0" y="2151"/>
                  <a:pt x="143" y="2361"/>
                  <a:pt x="308" y="2361"/>
                </a:cubicBezTo>
                <a:cubicBezTo>
                  <a:pt x="355" y="2361"/>
                  <a:pt x="404" y="2344"/>
                  <a:pt x="449" y="2304"/>
                </a:cubicBezTo>
                <a:lnTo>
                  <a:pt x="1423" y="1338"/>
                </a:lnTo>
                <a:cubicBezTo>
                  <a:pt x="1509" y="1244"/>
                  <a:pt x="1509" y="1107"/>
                  <a:pt x="1423" y="1013"/>
                </a:cubicBezTo>
                <a:lnTo>
                  <a:pt x="1423" y="1020"/>
                </a:lnTo>
                <a:lnTo>
                  <a:pt x="449" y="61"/>
                </a:lnTo>
                <a:cubicBezTo>
                  <a:pt x="403" y="19"/>
                  <a:pt x="353" y="1"/>
                  <a:pt x="305" y="1"/>
                </a:cubicBezTo>
                <a:close/>
              </a:path>
            </a:pathLst>
          </a:custGeom>
          <a:noFill/>
          <a:ln w="9525" cap="flat" cmpd="sng">
            <a:solidFill>
              <a:srgbClr val="869F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aseline="-25000" dirty="0"/>
          </a:p>
        </p:txBody>
      </p:sp>
    </p:spTree>
    <p:extLst>
      <p:ext uri="{BB962C8B-B14F-4D97-AF65-F5344CB8AC3E}">
        <p14:creationId xmlns:p14="http://schemas.microsoft.com/office/powerpoint/2010/main" val="3009142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p39"/>
          <p:cNvSpPr txBox="1">
            <a:spLocks noGrp="1"/>
          </p:cNvSpPr>
          <p:nvPr>
            <p:ph type="title"/>
          </p:nvPr>
        </p:nvSpPr>
        <p:spPr>
          <a:xfrm>
            <a:off x="722400" y="195283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Location wise </a:t>
            </a:r>
            <a:r>
              <a:rPr lang="en" dirty="0">
                <a:solidFill>
                  <a:schemeClr val="lt2"/>
                </a:solidFill>
              </a:rPr>
              <a:t>Analysis</a:t>
            </a:r>
            <a:r>
              <a:rPr lang="en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en" dirty="0" smtClean="0">
                <a:solidFill>
                  <a:schemeClr val="lt2"/>
                </a:solidFill>
              </a:rPr>
              <a:t> </a:t>
            </a:r>
            <a:endParaRPr dirty="0">
              <a:solidFill>
                <a:schemeClr val="lt2"/>
              </a:solidFill>
            </a:endParaRPr>
          </a:p>
        </p:txBody>
      </p:sp>
      <p:sp>
        <p:nvSpPr>
          <p:cNvPr id="17" name="Google Shape;957;p35"/>
          <p:cNvSpPr txBox="1">
            <a:spLocks/>
          </p:cNvSpPr>
          <p:nvPr/>
        </p:nvSpPr>
        <p:spPr>
          <a:xfrm>
            <a:off x="5801710" y="1528378"/>
            <a:ext cx="2723990" cy="253573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just"/>
            <a:endParaRPr lang="en-US" sz="1200" dirty="0" smtClean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algn="just"/>
            <a:r>
              <a:rPr lang="en-IN" sz="12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From this chart, we can see the popularity of creating projects globally so that </a:t>
            </a:r>
            <a:r>
              <a:rPr lang="en-IN" sz="12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company </a:t>
            </a:r>
            <a:r>
              <a:rPr lang="en-IN" sz="12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can better target their markets. Here, the </a:t>
            </a:r>
            <a:r>
              <a:rPr lang="en-IN" sz="1200" dirty="0">
                <a:solidFill>
                  <a:srgbClr val="FFC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U.S.</a:t>
            </a:r>
            <a:r>
              <a:rPr lang="en-IN" sz="12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has the highest number of </a:t>
            </a:r>
            <a:r>
              <a:rPr lang="en-IN" sz="12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total projects followed </a:t>
            </a:r>
            <a:r>
              <a:rPr lang="en-IN" sz="12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by </a:t>
            </a:r>
            <a:r>
              <a:rPr lang="en-IN" sz="1200" dirty="0">
                <a:solidFill>
                  <a:srgbClr val="FFC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Great Britain and Canada</a:t>
            </a:r>
            <a:r>
              <a:rPr lang="en-IN" sz="12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 The company can invest more in these countries.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790" y="1020489"/>
            <a:ext cx="4730466" cy="3551511"/>
          </a:xfrm>
          <a:prstGeom prst="rect">
            <a:avLst/>
          </a:prstGeom>
        </p:spPr>
      </p:pic>
      <p:sp>
        <p:nvSpPr>
          <p:cNvPr id="61" name="Google Shape;1574;p54"/>
          <p:cNvSpPr/>
          <p:nvPr/>
        </p:nvSpPr>
        <p:spPr>
          <a:xfrm>
            <a:off x="5483802" y="1714060"/>
            <a:ext cx="317908" cy="359105"/>
          </a:xfrm>
          <a:custGeom>
            <a:avLst/>
            <a:gdLst/>
            <a:ahLst/>
            <a:cxnLst/>
            <a:rect l="l" t="t" r="r" b="b"/>
            <a:pathLst>
              <a:path w="1510" h="2362" extrusionOk="0">
                <a:moveTo>
                  <a:pt x="305" y="1"/>
                </a:moveTo>
                <a:cubicBezTo>
                  <a:pt x="141" y="1"/>
                  <a:pt x="1" y="210"/>
                  <a:pt x="146" y="371"/>
                </a:cubicBezTo>
                <a:lnTo>
                  <a:pt x="961" y="1179"/>
                </a:lnTo>
                <a:lnTo>
                  <a:pt x="146" y="1994"/>
                </a:lnTo>
                <a:cubicBezTo>
                  <a:pt x="0" y="2151"/>
                  <a:pt x="143" y="2361"/>
                  <a:pt x="308" y="2361"/>
                </a:cubicBezTo>
                <a:cubicBezTo>
                  <a:pt x="355" y="2361"/>
                  <a:pt x="404" y="2344"/>
                  <a:pt x="449" y="2304"/>
                </a:cubicBezTo>
                <a:lnTo>
                  <a:pt x="1423" y="1338"/>
                </a:lnTo>
                <a:cubicBezTo>
                  <a:pt x="1509" y="1244"/>
                  <a:pt x="1509" y="1107"/>
                  <a:pt x="1423" y="1013"/>
                </a:cubicBezTo>
                <a:lnTo>
                  <a:pt x="1423" y="1020"/>
                </a:lnTo>
                <a:lnTo>
                  <a:pt x="449" y="61"/>
                </a:lnTo>
                <a:cubicBezTo>
                  <a:pt x="403" y="19"/>
                  <a:pt x="353" y="1"/>
                  <a:pt x="305" y="1"/>
                </a:cubicBezTo>
                <a:close/>
              </a:path>
            </a:pathLst>
          </a:custGeom>
          <a:noFill/>
          <a:ln w="9525" cap="flat" cmpd="sng">
            <a:solidFill>
              <a:srgbClr val="869F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aseline="-25000" dirty="0"/>
          </a:p>
        </p:txBody>
      </p:sp>
    </p:spTree>
    <p:extLst>
      <p:ext uri="{BB962C8B-B14F-4D97-AF65-F5344CB8AC3E}">
        <p14:creationId xmlns:p14="http://schemas.microsoft.com/office/powerpoint/2010/main" val="1776748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32"/>
          <p:cNvSpPr txBox="1">
            <a:spLocks noGrp="1"/>
          </p:cNvSpPr>
          <p:nvPr>
            <p:ph type="title"/>
          </p:nvPr>
        </p:nvSpPr>
        <p:spPr>
          <a:xfrm>
            <a:off x="1048497" y="1864654"/>
            <a:ext cx="7472062" cy="12979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IN" dirty="0" smtClean="0"/>
              <a:t>Conclusion</a:t>
            </a:r>
            <a:endParaRPr lang="en-IN" dirty="0"/>
          </a:p>
        </p:txBody>
      </p:sp>
      <p:sp>
        <p:nvSpPr>
          <p:cNvPr id="880" name="Google Shape;880;p32"/>
          <p:cNvSpPr txBox="1">
            <a:spLocks noGrp="1"/>
          </p:cNvSpPr>
          <p:nvPr>
            <p:ph type="title" idx="2"/>
          </p:nvPr>
        </p:nvSpPr>
        <p:spPr>
          <a:xfrm>
            <a:off x="3795850" y="1153171"/>
            <a:ext cx="1552200" cy="841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06</a:t>
            </a:r>
            <a:endParaRPr dirty="0"/>
          </a:p>
        </p:txBody>
      </p:sp>
      <p:grpSp>
        <p:nvGrpSpPr>
          <p:cNvPr id="881" name="Google Shape;881;p32"/>
          <p:cNvGrpSpPr/>
          <p:nvPr/>
        </p:nvGrpSpPr>
        <p:grpSpPr>
          <a:xfrm flipH="1">
            <a:off x="8141875" y="2863075"/>
            <a:ext cx="257100" cy="1821800"/>
            <a:chOff x="829225" y="2863075"/>
            <a:chExt cx="257100" cy="1821800"/>
          </a:xfrm>
        </p:grpSpPr>
        <p:sp>
          <p:nvSpPr>
            <p:cNvPr id="882" name="Google Shape;882;p32"/>
            <p:cNvSpPr/>
            <p:nvPr/>
          </p:nvSpPr>
          <p:spPr>
            <a:xfrm>
              <a:off x="949075" y="2984475"/>
              <a:ext cx="17400" cy="17004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56078"/>
                  </a:srgbClr>
                </a:gs>
                <a:gs pos="51000">
                  <a:srgbClr val="FFFFFF">
                    <a:alpha val="3882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32"/>
            <p:cNvSpPr/>
            <p:nvPr/>
          </p:nvSpPr>
          <p:spPr>
            <a:xfrm>
              <a:off x="829225" y="2863075"/>
              <a:ext cx="257100" cy="2571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3000">
                  <a:srgbClr val="FFFFFF">
                    <a:alpha val="17647"/>
                  </a:srgbClr>
                </a:gs>
                <a:gs pos="41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4" name="Google Shape;884;p32"/>
          <p:cNvGrpSpPr/>
          <p:nvPr/>
        </p:nvGrpSpPr>
        <p:grpSpPr>
          <a:xfrm flipH="1">
            <a:off x="7736800" y="3205275"/>
            <a:ext cx="257100" cy="1832375"/>
            <a:chOff x="1365450" y="3205275"/>
            <a:chExt cx="257100" cy="1832375"/>
          </a:xfrm>
        </p:grpSpPr>
        <p:sp>
          <p:nvSpPr>
            <p:cNvPr id="885" name="Google Shape;885;p32"/>
            <p:cNvSpPr/>
            <p:nvPr/>
          </p:nvSpPr>
          <p:spPr>
            <a:xfrm>
              <a:off x="1485300" y="3337250"/>
              <a:ext cx="17400" cy="17004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56078"/>
                  </a:srgbClr>
                </a:gs>
                <a:gs pos="51000">
                  <a:srgbClr val="FFFFFF">
                    <a:alpha val="3882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32"/>
            <p:cNvSpPr/>
            <p:nvPr/>
          </p:nvSpPr>
          <p:spPr>
            <a:xfrm>
              <a:off x="1365450" y="3205275"/>
              <a:ext cx="257100" cy="2571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3000">
                  <a:srgbClr val="FFFFFF">
                    <a:alpha val="17647"/>
                  </a:srgbClr>
                </a:gs>
                <a:gs pos="41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7" name="Google Shape;887;p32"/>
          <p:cNvGrpSpPr/>
          <p:nvPr/>
        </p:nvGrpSpPr>
        <p:grpSpPr>
          <a:xfrm flipH="1">
            <a:off x="6816738" y="3162588"/>
            <a:ext cx="257100" cy="1832375"/>
            <a:chOff x="1365450" y="3205275"/>
            <a:chExt cx="257100" cy="1832375"/>
          </a:xfrm>
        </p:grpSpPr>
        <p:sp>
          <p:nvSpPr>
            <p:cNvPr id="888" name="Google Shape;888;p32"/>
            <p:cNvSpPr/>
            <p:nvPr/>
          </p:nvSpPr>
          <p:spPr>
            <a:xfrm>
              <a:off x="1485300" y="3337250"/>
              <a:ext cx="17400" cy="17004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56078"/>
                  </a:srgbClr>
                </a:gs>
                <a:gs pos="51000">
                  <a:srgbClr val="FFFFFF">
                    <a:alpha val="3882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32"/>
            <p:cNvSpPr/>
            <p:nvPr/>
          </p:nvSpPr>
          <p:spPr>
            <a:xfrm>
              <a:off x="1365450" y="3205275"/>
              <a:ext cx="257100" cy="2571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3000">
                  <a:srgbClr val="FFFFFF">
                    <a:alpha val="17647"/>
                  </a:srgbClr>
                </a:gs>
                <a:gs pos="41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0" name="Google Shape;890;p32"/>
          <p:cNvGrpSpPr/>
          <p:nvPr/>
        </p:nvGrpSpPr>
        <p:grpSpPr>
          <a:xfrm flipH="1">
            <a:off x="5223850" y="3468075"/>
            <a:ext cx="257100" cy="1832375"/>
            <a:chOff x="1365450" y="3205275"/>
            <a:chExt cx="257100" cy="1832375"/>
          </a:xfrm>
        </p:grpSpPr>
        <p:sp>
          <p:nvSpPr>
            <p:cNvPr id="891" name="Google Shape;891;p32"/>
            <p:cNvSpPr/>
            <p:nvPr/>
          </p:nvSpPr>
          <p:spPr>
            <a:xfrm>
              <a:off x="1485300" y="3337250"/>
              <a:ext cx="17400" cy="17004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56078"/>
                  </a:srgbClr>
                </a:gs>
                <a:gs pos="51000">
                  <a:srgbClr val="FFFFFF">
                    <a:alpha val="3882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32"/>
            <p:cNvSpPr/>
            <p:nvPr/>
          </p:nvSpPr>
          <p:spPr>
            <a:xfrm>
              <a:off x="1365450" y="3205275"/>
              <a:ext cx="257100" cy="2571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3000">
                  <a:srgbClr val="FFFFFF">
                    <a:alpha val="17647"/>
                  </a:srgbClr>
                </a:gs>
                <a:gs pos="41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3" name="Google Shape;893;p32"/>
          <p:cNvGrpSpPr/>
          <p:nvPr/>
        </p:nvGrpSpPr>
        <p:grpSpPr>
          <a:xfrm flipH="1">
            <a:off x="4201650" y="4136700"/>
            <a:ext cx="257100" cy="1832375"/>
            <a:chOff x="1365450" y="3205275"/>
            <a:chExt cx="257100" cy="1832375"/>
          </a:xfrm>
        </p:grpSpPr>
        <p:sp>
          <p:nvSpPr>
            <p:cNvPr id="894" name="Google Shape;894;p32"/>
            <p:cNvSpPr/>
            <p:nvPr/>
          </p:nvSpPr>
          <p:spPr>
            <a:xfrm>
              <a:off x="1485300" y="3337250"/>
              <a:ext cx="17400" cy="17004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56078"/>
                  </a:srgbClr>
                </a:gs>
                <a:gs pos="51000">
                  <a:srgbClr val="FFFFFF">
                    <a:alpha val="3882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32"/>
            <p:cNvSpPr/>
            <p:nvPr/>
          </p:nvSpPr>
          <p:spPr>
            <a:xfrm>
              <a:off x="1365450" y="3205275"/>
              <a:ext cx="257100" cy="2571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3000">
                  <a:srgbClr val="FFFFFF">
                    <a:alpha val="17647"/>
                  </a:srgbClr>
                </a:gs>
                <a:gs pos="41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6" name="Google Shape;896;p32"/>
          <p:cNvGrpSpPr/>
          <p:nvPr/>
        </p:nvGrpSpPr>
        <p:grpSpPr>
          <a:xfrm flipH="1">
            <a:off x="3541000" y="3929625"/>
            <a:ext cx="257100" cy="1832375"/>
            <a:chOff x="1365450" y="3205275"/>
            <a:chExt cx="257100" cy="1832375"/>
          </a:xfrm>
        </p:grpSpPr>
        <p:sp>
          <p:nvSpPr>
            <p:cNvPr id="897" name="Google Shape;897;p32"/>
            <p:cNvSpPr/>
            <p:nvPr/>
          </p:nvSpPr>
          <p:spPr>
            <a:xfrm>
              <a:off x="1485300" y="3337250"/>
              <a:ext cx="17400" cy="17004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56078"/>
                  </a:srgbClr>
                </a:gs>
                <a:gs pos="51000">
                  <a:srgbClr val="FFFFFF">
                    <a:alpha val="3882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32"/>
            <p:cNvSpPr/>
            <p:nvPr/>
          </p:nvSpPr>
          <p:spPr>
            <a:xfrm>
              <a:off x="1365450" y="3205275"/>
              <a:ext cx="257100" cy="2571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3000">
                  <a:srgbClr val="FFFFFF">
                    <a:alpha val="17647"/>
                  </a:srgbClr>
                </a:gs>
                <a:gs pos="41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9" name="Google Shape;899;p32"/>
          <p:cNvGrpSpPr/>
          <p:nvPr/>
        </p:nvGrpSpPr>
        <p:grpSpPr>
          <a:xfrm flipH="1">
            <a:off x="1382938" y="2293050"/>
            <a:ext cx="257100" cy="1832375"/>
            <a:chOff x="1365450" y="3205275"/>
            <a:chExt cx="257100" cy="1832375"/>
          </a:xfrm>
        </p:grpSpPr>
        <p:sp>
          <p:nvSpPr>
            <p:cNvPr id="900" name="Google Shape;900;p32"/>
            <p:cNvSpPr/>
            <p:nvPr/>
          </p:nvSpPr>
          <p:spPr>
            <a:xfrm>
              <a:off x="1485300" y="3337250"/>
              <a:ext cx="17400" cy="17004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56078"/>
                  </a:srgbClr>
                </a:gs>
                <a:gs pos="51000">
                  <a:srgbClr val="FFFFFF">
                    <a:alpha val="3882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32"/>
            <p:cNvSpPr/>
            <p:nvPr/>
          </p:nvSpPr>
          <p:spPr>
            <a:xfrm>
              <a:off x="1365450" y="3205275"/>
              <a:ext cx="257100" cy="2571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3000">
                  <a:srgbClr val="FFFFFF">
                    <a:alpha val="17647"/>
                  </a:srgbClr>
                </a:gs>
                <a:gs pos="41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2" name="Google Shape;902;p32"/>
          <p:cNvGrpSpPr/>
          <p:nvPr/>
        </p:nvGrpSpPr>
        <p:grpSpPr>
          <a:xfrm flipH="1">
            <a:off x="669813" y="2941850"/>
            <a:ext cx="257100" cy="1832375"/>
            <a:chOff x="1365450" y="3205275"/>
            <a:chExt cx="257100" cy="1832375"/>
          </a:xfrm>
        </p:grpSpPr>
        <p:sp>
          <p:nvSpPr>
            <p:cNvPr id="903" name="Google Shape;903;p32"/>
            <p:cNvSpPr/>
            <p:nvPr/>
          </p:nvSpPr>
          <p:spPr>
            <a:xfrm>
              <a:off x="1485300" y="3337250"/>
              <a:ext cx="17400" cy="17004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56078"/>
                  </a:srgbClr>
                </a:gs>
                <a:gs pos="51000">
                  <a:srgbClr val="FFFFFF">
                    <a:alpha val="3882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32"/>
            <p:cNvSpPr/>
            <p:nvPr/>
          </p:nvSpPr>
          <p:spPr>
            <a:xfrm>
              <a:off x="1365450" y="3205275"/>
              <a:ext cx="257100" cy="2571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3000">
                  <a:srgbClr val="FFFFFF">
                    <a:alpha val="17647"/>
                  </a:srgbClr>
                </a:gs>
                <a:gs pos="41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5" name="Google Shape;905;p32"/>
          <p:cNvGrpSpPr/>
          <p:nvPr/>
        </p:nvGrpSpPr>
        <p:grpSpPr>
          <a:xfrm flipH="1">
            <a:off x="1951850" y="2125138"/>
            <a:ext cx="257100" cy="3465800"/>
            <a:chOff x="261425" y="1395525"/>
            <a:chExt cx="257100" cy="3465800"/>
          </a:xfrm>
        </p:grpSpPr>
        <p:sp>
          <p:nvSpPr>
            <p:cNvPr id="906" name="Google Shape;906;p32"/>
            <p:cNvSpPr/>
            <p:nvPr/>
          </p:nvSpPr>
          <p:spPr>
            <a:xfrm>
              <a:off x="381300" y="1516925"/>
              <a:ext cx="17400" cy="33444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56078"/>
                  </a:srgbClr>
                </a:gs>
                <a:gs pos="51000">
                  <a:srgbClr val="FFFFFF">
                    <a:alpha val="3882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32"/>
            <p:cNvSpPr/>
            <p:nvPr/>
          </p:nvSpPr>
          <p:spPr>
            <a:xfrm>
              <a:off x="261425" y="1395525"/>
              <a:ext cx="257100" cy="2571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3000">
                  <a:srgbClr val="FFFFFF">
                    <a:alpha val="17647"/>
                  </a:srgbClr>
                </a:gs>
                <a:gs pos="41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8" name="Google Shape;908;p32"/>
          <p:cNvGrpSpPr/>
          <p:nvPr/>
        </p:nvGrpSpPr>
        <p:grpSpPr>
          <a:xfrm flipH="1">
            <a:off x="6094575" y="3825413"/>
            <a:ext cx="257100" cy="3465800"/>
            <a:chOff x="261425" y="1395525"/>
            <a:chExt cx="257100" cy="3465800"/>
          </a:xfrm>
        </p:grpSpPr>
        <p:sp>
          <p:nvSpPr>
            <p:cNvPr id="909" name="Google Shape;909;p32"/>
            <p:cNvSpPr/>
            <p:nvPr/>
          </p:nvSpPr>
          <p:spPr>
            <a:xfrm>
              <a:off x="381300" y="1516925"/>
              <a:ext cx="17400" cy="33444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56078"/>
                  </a:srgbClr>
                </a:gs>
                <a:gs pos="51000">
                  <a:srgbClr val="FFFFFF">
                    <a:alpha val="3882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32"/>
            <p:cNvSpPr/>
            <p:nvPr/>
          </p:nvSpPr>
          <p:spPr>
            <a:xfrm>
              <a:off x="261425" y="1395525"/>
              <a:ext cx="257100" cy="2571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3000">
                  <a:srgbClr val="FFFFFF">
                    <a:alpha val="17647"/>
                  </a:srgbClr>
                </a:gs>
                <a:gs pos="41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682810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990146" y="1112989"/>
            <a:ext cx="5279822" cy="25000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IN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Kickstarter aims to make </a:t>
            </a:r>
            <a:r>
              <a:rPr lang="en-IN" dirty="0" smtClean="0">
                <a:solidFill>
                  <a:srgbClr val="FFFF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funding</a:t>
            </a:r>
            <a:r>
              <a:rPr lang="en-IN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creative projects </a:t>
            </a:r>
            <a:r>
              <a:rPr lang="en-IN" dirty="0" smtClean="0">
                <a:solidFill>
                  <a:srgbClr val="FFFF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accessible to everyone</a:t>
            </a:r>
            <a:r>
              <a:rPr lang="en-IN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 It allows anyone with a great idea to seek support directly from a global community of backers.</a:t>
            </a:r>
            <a:endParaRPr lang="en-IN" dirty="0" smtClean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Mangal" panose="02040503050203030202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IN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Kickstarter as a crowdfunding platform not directly engage in traditional business activities its success lies in the increasing number of backers and supporters. To achieve this, the organisation needs to enhance the </a:t>
            </a:r>
            <a:r>
              <a:rPr lang="en-IN" u="sng" dirty="0" smtClean="0">
                <a:solidFill>
                  <a:srgbClr val="FFFF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trust and security</a:t>
            </a:r>
            <a:r>
              <a:rPr lang="en-IN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IN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among the stakeholders</a:t>
            </a:r>
            <a:r>
              <a:rPr lang="en-IN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 </a:t>
            </a:r>
            <a:r>
              <a:rPr lang="en-IN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This </a:t>
            </a:r>
            <a:r>
              <a:rPr lang="en-IN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data analysis </a:t>
            </a:r>
            <a:r>
              <a:rPr lang="en-IN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will help for the same.</a:t>
            </a:r>
            <a:endParaRPr lang="en-IN" dirty="0">
              <a:solidFill>
                <a:schemeClr val="tx1"/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Mangal" panose="02040503050203030202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4731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9" name="Google Shape;1249;p48"/>
          <p:cNvPicPr preferRelativeResize="0"/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1043" y="2693470"/>
            <a:ext cx="4836718" cy="2456930"/>
          </a:xfrm>
          <a:prstGeom prst="rect">
            <a:avLst/>
          </a:prstGeom>
          <a:noFill/>
          <a:ln>
            <a:noFill/>
          </a:ln>
        </p:spPr>
      </p:pic>
      <p:sp>
        <p:nvSpPr>
          <p:cNvPr id="1250" name="Google Shape;1250;p48"/>
          <p:cNvSpPr txBox="1">
            <a:spLocks noGrp="1"/>
          </p:cNvSpPr>
          <p:nvPr>
            <p:ph type="title"/>
          </p:nvPr>
        </p:nvSpPr>
        <p:spPr>
          <a:xfrm>
            <a:off x="596276" y="1403268"/>
            <a:ext cx="7699200" cy="116880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 dirty="0" smtClean="0"/>
              <a:t>Thank </a:t>
            </a:r>
            <a:r>
              <a:rPr lang="en" sz="6600" dirty="0" smtClean="0">
                <a:solidFill>
                  <a:schemeClr val="lt2"/>
                </a:solidFill>
              </a:rPr>
              <a:t>You</a:t>
            </a:r>
            <a:endParaRPr sz="6600" dirty="0">
              <a:solidFill>
                <a:schemeClr val="lt2"/>
              </a:solidFill>
            </a:endParaRPr>
          </a:p>
        </p:txBody>
      </p:sp>
      <p:pic>
        <p:nvPicPr>
          <p:cNvPr id="1252" name="Google Shape;1252;p48"/>
          <p:cNvPicPr preferRelativeResize="0"/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578" y="1789290"/>
            <a:ext cx="2429104" cy="16986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3" name="Google Shape;1253;p48"/>
          <p:cNvPicPr preferRelativeResize="0"/>
          <p:nvPr/>
        </p:nvPicPr>
        <p:blipFill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222" y="3224222"/>
            <a:ext cx="2739950" cy="17211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54" name="Google Shape;1254;p48"/>
          <p:cNvGrpSpPr/>
          <p:nvPr/>
        </p:nvGrpSpPr>
        <p:grpSpPr>
          <a:xfrm>
            <a:off x="493784" y="2634816"/>
            <a:ext cx="640766" cy="3119058"/>
            <a:chOff x="4713409" y="2595966"/>
            <a:chExt cx="640766" cy="3119058"/>
          </a:xfrm>
        </p:grpSpPr>
        <p:sp>
          <p:nvSpPr>
            <p:cNvPr id="1255" name="Google Shape;1255;p48"/>
            <p:cNvSpPr/>
            <p:nvPr/>
          </p:nvSpPr>
          <p:spPr>
            <a:xfrm>
              <a:off x="4713409" y="2730825"/>
              <a:ext cx="516229" cy="2984199"/>
            </a:xfrm>
            <a:custGeom>
              <a:avLst/>
              <a:gdLst/>
              <a:ahLst/>
              <a:cxnLst/>
              <a:rect l="l" t="t" r="r" b="b"/>
              <a:pathLst>
                <a:path w="29398" h="169943" extrusionOk="0">
                  <a:moveTo>
                    <a:pt x="528" y="169943"/>
                  </a:moveTo>
                  <a:lnTo>
                    <a:pt x="0" y="169943"/>
                  </a:lnTo>
                  <a:lnTo>
                    <a:pt x="0" y="124385"/>
                  </a:lnTo>
                  <a:lnTo>
                    <a:pt x="13766" y="110620"/>
                  </a:lnTo>
                  <a:lnTo>
                    <a:pt x="13766" y="90446"/>
                  </a:lnTo>
                  <a:lnTo>
                    <a:pt x="28869" y="75307"/>
                  </a:lnTo>
                  <a:lnTo>
                    <a:pt x="28869" y="0"/>
                  </a:lnTo>
                  <a:lnTo>
                    <a:pt x="29397" y="0"/>
                  </a:lnTo>
                  <a:lnTo>
                    <a:pt x="29397" y="75519"/>
                  </a:lnTo>
                  <a:lnTo>
                    <a:pt x="14294" y="90657"/>
                  </a:lnTo>
                  <a:lnTo>
                    <a:pt x="14294" y="110831"/>
                  </a:lnTo>
                  <a:lnTo>
                    <a:pt x="528" y="124597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56078"/>
                  </a:srgbClr>
                </a:gs>
                <a:gs pos="51000">
                  <a:srgbClr val="FFFFFF">
                    <a:alpha val="3882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48"/>
            <p:cNvSpPr/>
            <p:nvPr/>
          </p:nvSpPr>
          <p:spPr>
            <a:xfrm>
              <a:off x="5097075" y="2595966"/>
              <a:ext cx="257100" cy="2571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3000">
                  <a:srgbClr val="FFFFFF">
                    <a:alpha val="17647"/>
                  </a:srgbClr>
                </a:gs>
                <a:gs pos="41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57" name="Google Shape;1257;p48"/>
          <p:cNvGrpSpPr/>
          <p:nvPr/>
        </p:nvGrpSpPr>
        <p:grpSpPr>
          <a:xfrm>
            <a:off x="1120852" y="2762814"/>
            <a:ext cx="510498" cy="3558099"/>
            <a:chOff x="5340477" y="2723964"/>
            <a:chExt cx="510498" cy="3558099"/>
          </a:xfrm>
        </p:grpSpPr>
        <p:sp>
          <p:nvSpPr>
            <p:cNvPr id="1258" name="Google Shape;1258;p48"/>
            <p:cNvSpPr/>
            <p:nvPr/>
          </p:nvSpPr>
          <p:spPr>
            <a:xfrm>
              <a:off x="5340477" y="2849645"/>
              <a:ext cx="386425" cy="3432418"/>
            </a:xfrm>
            <a:custGeom>
              <a:avLst/>
              <a:gdLst/>
              <a:ahLst/>
              <a:cxnLst/>
              <a:rect l="l" t="t" r="r" b="b"/>
              <a:pathLst>
                <a:path w="22006" h="195468" extrusionOk="0">
                  <a:moveTo>
                    <a:pt x="529" y="195467"/>
                  </a:moveTo>
                  <a:lnTo>
                    <a:pt x="1" y="195467"/>
                  </a:lnTo>
                  <a:lnTo>
                    <a:pt x="1" y="94143"/>
                  </a:lnTo>
                  <a:lnTo>
                    <a:pt x="21477" y="72667"/>
                  </a:lnTo>
                  <a:lnTo>
                    <a:pt x="21477" y="0"/>
                  </a:lnTo>
                  <a:lnTo>
                    <a:pt x="22005" y="0"/>
                  </a:lnTo>
                  <a:lnTo>
                    <a:pt x="22005" y="72878"/>
                  </a:lnTo>
                  <a:lnTo>
                    <a:pt x="529" y="94354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56078"/>
                  </a:srgbClr>
                </a:gs>
                <a:gs pos="51000">
                  <a:srgbClr val="FFFFFF">
                    <a:alpha val="3882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48"/>
            <p:cNvSpPr/>
            <p:nvPr/>
          </p:nvSpPr>
          <p:spPr>
            <a:xfrm>
              <a:off x="5593875" y="2723964"/>
              <a:ext cx="257100" cy="2571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3000">
                  <a:srgbClr val="FFFFFF">
                    <a:alpha val="17647"/>
                  </a:srgbClr>
                </a:gs>
                <a:gs pos="41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60" name="Google Shape;1260;p48"/>
          <p:cNvGrpSpPr/>
          <p:nvPr/>
        </p:nvGrpSpPr>
        <p:grpSpPr>
          <a:xfrm>
            <a:off x="1622001" y="2695189"/>
            <a:ext cx="582864" cy="2971080"/>
            <a:chOff x="5841626" y="2656339"/>
            <a:chExt cx="582864" cy="2971080"/>
          </a:xfrm>
        </p:grpSpPr>
        <p:sp>
          <p:nvSpPr>
            <p:cNvPr id="1261" name="Google Shape;1261;p48"/>
            <p:cNvSpPr/>
            <p:nvPr/>
          </p:nvSpPr>
          <p:spPr>
            <a:xfrm>
              <a:off x="5967000" y="2773655"/>
              <a:ext cx="457491" cy="2853763"/>
            </a:xfrm>
            <a:custGeom>
              <a:avLst/>
              <a:gdLst/>
              <a:ahLst/>
              <a:cxnLst/>
              <a:rect l="l" t="t" r="r" b="b"/>
              <a:pathLst>
                <a:path w="26053" h="162515" extrusionOk="0">
                  <a:moveTo>
                    <a:pt x="4084" y="162514"/>
                  </a:moveTo>
                  <a:lnTo>
                    <a:pt x="3556" y="162514"/>
                  </a:lnTo>
                  <a:lnTo>
                    <a:pt x="3556" y="100973"/>
                  </a:lnTo>
                  <a:lnTo>
                    <a:pt x="25525" y="79004"/>
                  </a:lnTo>
                  <a:lnTo>
                    <a:pt x="25525" y="50592"/>
                  </a:lnTo>
                  <a:lnTo>
                    <a:pt x="0" y="25067"/>
                  </a:lnTo>
                  <a:lnTo>
                    <a:pt x="0" y="0"/>
                  </a:lnTo>
                  <a:lnTo>
                    <a:pt x="528" y="0"/>
                  </a:lnTo>
                  <a:lnTo>
                    <a:pt x="528" y="24856"/>
                  </a:lnTo>
                  <a:lnTo>
                    <a:pt x="26053" y="50381"/>
                  </a:lnTo>
                  <a:lnTo>
                    <a:pt x="26053" y="79215"/>
                  </a:lnTo>
                  <a:lnTo>
                    <a:pt x="4084" y="101184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56078"/>
                  </a:srgbClr>
                </a:gs>
                <a:gs pos="51000">
                  <a:srgbClr val="FFFFFF">
                    <a:alpha val="3882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48"/>
            <p:cNvSpPr/>
            <p:nvPr/>
          </p:nvSpPr>
          <p:spPr>
            <a:xfrm>
              <a:off x="5841626" y="2656339"/>
              <a:ext cx="257100" cy="2571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3000">
                  <a:srgbClr val="FFFFFF">
                    <a:alpha val="17647"/>
                  </a:srgbClr>
                </a:gs>
                <a:gs pos="41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63" name="Google Shape;1263;p48"/>
          <p:cNvGrpSpPr/>
          <p:nvPr/>
        </p:nvGrpSpPr>
        <p:grpSpPr>
          <a:xfrm>
            <a:off x="1404181" y="3548065"/>
            <a:ext cx="587067" cy="2786410"/>
            <a:chOff x="5623806" y="3509215"/>
            <a:chExt cx="587067" cy="2786410"/>
          </a:xfrm>
        </p:grpSpPr>
        <p:sp>
          <p:nvSpPr>
            <p:cNvPr id="1264" name="Google Shape;1264;p48"/>
            <p:cNvSpPr/>
            <p:nvPr/>
          </p:nvSpPr>
          <p:spPr>
            <a:xfrm>
              <a:off x="5623806" y="3629191"/>
              <a:ext cx="462443" cy="2666433"/>
            </a:xfrm>
            <a:custGeom>
              <a:avLst/>
              <a:gdLst/>
              <a:ahLst/>
              <a:cxnLst/>
              <a:rect l="l" t="t" r="r" b="b"/>
              <a:pathLst>
                <a:path w="26335" h="151847" extrusionOk="0">
                  <a:moveTo>
                    <a:pt x="528" y="151847"/>
                  </a:moveTo>
                  <a:lnTo>
                    <a:pt x="0" y="151847"/>
                  </a:lnTo>
                  <a:lnTo>
                    <a:pt x="0" y="111113"/>
                  </a:lnTo>
                  <a:lnTo>
                    <a:pt x="12287" y="98826"/>
                  </a:lnTo>
                  <a:lnTo>
                    <a:pt x="12287" y="80800"/>
                  </a:lnTo>
                  <a:lnTo>
                    <a:pt x="25807" y="67280"/>
                  </a:lnTo>
                  <a:lnTo>
                    <a:pt x="25807" y="1"/>
                  </a:lnTo>
                  <a:lnTo>
                    <a:pt x="26335" y="1"/>
                  </a:lnTo>
                  <a:lnTo>
                    <a:pt x="26335" y="67492"/>
                  </a:lnTo>
                  <a:lnTo>
                    <a:pt x="12815" y="81011"/>
                  </a:lnTo>
                  <a:lnTo>
                    <a:pt x="12815" y="99037"/>
                  </a:lnTo>
                  <a:lnTo>
                    <a:pt x="528" y="111324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56078"/>
                  </a:srgbClr>
                </a:gs>
                <a:gs pos="51000">
                  <a:srgbClr val="FFFFFF">
                    <a:alpha val="3882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48"/>
            <p:cNvSpPr/>
            <p:nvPr/>
          </p:nvSpPr>
          <p:spPr>
            <a:xfrm>
              <a:off x="5953772" y="3509215"/>
              <a:ext cx="257100" cy="2571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3000">
                  <a:srgbClr val="FFFFFF">
                    <a:alpha val="17647"/>
                  </a:srgbClr>
                </a:gs>
                <a:gs pos="41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66" name="Google Shape;1266;p48"/>
          <p:cNvGrpSpPr/>
          <p:nvPr/>
        </p:nvGrpSpPr>
        <p:grpSpPr>
          <a:xfrm>
            <a:off x="2359701" y="2574990"/>
            <a:ext cx="409296" cy="3509969"/>
            <a:chOff x="6579326" y="2536140"/>
            <a:chExt cx="409296" cy="3509969"/>
          </a:xfrm>
        </p:grpSpPr>
        <p:sp>
          <p:nvSpPr>
            <p:cNvPr id="1267" name="Google Shape;1267;p48"/>
            <p:cNvSpPr/>
            <p:nvPr/>
          </p:nvSpPr>
          <p:spPr>
            <a:xfrm>
              <a:off x="6579326" y="2656344"/>
              <a:ext cx="390728" cy="3389765"/>
            </a:xfrm>
            <a:custGeom>
              <a:avLst/>
              <a:gdLst/>
              <a:ahLst/>
              <a:cxnLst/>
              <a:rect l="l" t="t" r="r" b="b"/>
              <a:pathLst>
                <a:path w="22251" h="193039" extrusionOk="0">
                  <a:moveTo>
                    <a:pt x="22251" y="193039"/>
                  </a:moveTo>
                  <a:lnTo>
                    <a:pt x="21723" y="193039"/>
                  </a:lnTo>
                  <a:lnTo>
                    <a:pt x="21723" y="149946"/>
                  </a:lnTo>
                  <a:lnTo>
                    <a:pt x="0" y="128223"/>
                  </a:lnTo>
                  <a:lnTo>
                    <a:pt x="0" y="54008"/>
                  </a:lnTo>
                  <a:lnTo>
                    <a:pt x="6267" y="47741"/>
                  </a:lnTo>
                  <a:lnTo>
                    <a:pt x="6267" y="36897"/>
                  </a:lnTo>
                  <a:lnTo>
                    <a:pt x="15702" y="27462"/>
                  </a:lnTo>
                  <a:lnTo>
                    <a:pt x="15702" y="1"/>
                  </a:lnTo>
                  <a:lnTo>
                    <a:pt x="16231" y="1"/>
                  </a:lnTo>
                  <a:lnTo>
                    <a:pt x="16231" y="27708"/>
                  </a:lnTo>
                  <a:lnTo>
                    <a:pt x="6795" y="37108"/>
                  </a:lnTo>
                  <a:lnTo>
                    <a:pt x="6795" y="47987"/>
                  </a:lnTo>
                  <a:lnTo>
                    <a:pt x="528" y="54219"/>
                  </a:lnTo>
                  <a:lnTo>
                    <a:pt x="528" y="128012"/>
                  </a:lnTo>
                  <a:lnTo>
                    <a:pt x="22251" y="149734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56078"/>
                  </a:srgbClr>
                </a:gs>
                <a:gs pos="51000">
                  <a:srgbClr val="FFFFFF">
                    <a:alpha val="3882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48"/>
            <p:cNvSpPr/>
            <p:nvPr/>
          </p:nvSpPr>
          <p:spPr>
            <a:xfrm>
              <a:off x="6731522" y="2536140"/>
              <a:ext cx="257100" cy="2571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3000">
                  <a:srgbClr val="FFFFFF">
                    <a:alpha val="17647"/>
                  </a:srgbClr>
                </a:gs>
                <a:gs pos="41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69" name="Google Shape;1269;p48"/>
          <p:cNvGrpSpPr/>
          <p:nvPr/>
        </p:nvGrpSpPr>
        <p:grpSpPr>
          <a:xfrm>
            <a:off x="2320890" y="3421264"/>
            <a:ext cx="586106" cy="2789811"/>
            <a:chOff x="6540515" y="3382414"/>
            <a:chExt cx="586106" cy="2789811"/>
          </a:xfrm>
        </p:grpSpPr>
        <p:sp>
          <p:nvSpPr>
            <p:cNvPr id="1270" name="Google Shape;1270;p48"/>
            <p:cNvSpPr/>
            <p:nvPr/>
          </p:nvSpPr>
          <p:spPr>
            <a:xfrm>
              <a:off x="6540515" y="3505791"/>
              <a:ext cx="462460" cy="2666433"/>
            </a:xfrm>
            <a:custGeom>
              <a:avLst/>
              <a:gdLst/>
              <a:ahLst/>
              <a:cxnLst/>
              <a:rect l="l" t="t" r="r" b="b"/>
              <a:pathLst>
                <a:path w="26336" h="151847" extrusionOk="0">
                  <a:moveTo>
                    <a:pt x="529" y="151847"/>
                  </a:moveTo>
                  <a:lnTo>
                    <a:pt x="1" y="151847"/>
                  </a:lnTo>
                  <a:lnTo>
                    <a:pt x="1" y="111113"/>
                  </a:lnTo>
                  <a:lnTo>
                    <a:pt x="12288" y="98826"/>
                  </a:lnTo>
                  <a:lnTo>
                    <a:pt x="12288" y="80800"/>
                  </a:lnTo>
                  <a:lnTo>
                    <a:pt x="25807" y="67280"/>
                  </a:lnTo>
                  <a:lnTo>
                    <a:pt x="25807" y="1"/>
                  </a:lnTo>
                  <a:lnTo>
                    <a:pt x="26335" y="1"/>
                  </a:lnTo>
                  <a:lnTo>
                    <a:pt x="26335" y="67492"/>
                  </a:lnTo>
                  <a:lnTo>
                    <a:pt x="12816" y="81011"/>
                  </a:lnTo>
                  <a:lnTo>
                    <a:pt x="12816" y="99037"/>
                  </a:lnTo>
                  <a:lnTo>
                    <a:pt x="529" y="111324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56078"/>
                  </a:srgbClr>
                </a:gs>
                <a:gs pos="51000">
                  <a:srgbClr val="FFFFFF">
                    <a:alpha val="3882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48"/>
            <p:cNvSpPr/>
            <p:nvPr/>
          </p:nvSpPr>
          <p:spPr>
            <a:xfrm>
              <a:off x="6869521" y="3382414"/>
              <a:ext cx="257100" cy="2571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3000">
                  <a:srgbClr val="FFFFFF">
                    <a:alpha val="17647"/>
                  </a:srgbClr>
                </a:gs>
                <a:gs pos="41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72" name="Google Shape;1272;p48"/>
          <p:cNvGrpSpPr/>
          <p:nvPr/>
        </p:nvGrpSpPr>
        <p:grpSpPr>
          <a:xfrm>
            <a:off x="2786304" y="3876969"/>
            <a:ext cx="587619" cy="1765006"/>
            <a:chOff x="7005929" y="3838119"/>
            <a:chExt cx="587619" cy="1765006"/>
          </a:xfrm>
        </p:grpSpPr>
        <p:sp>
          <p:nvSpPr>
            <p:cNvPr id="1273" name="Google Shape;1273;p48"/>
            <p:cNvSpPr/>
            <p:nvPr/>
          </p:nvSpPr>
          <p:spPr>
            <a:xfrm>
              <a:off x="7005929" y="3959860"/>
              <a:ext cx="462460" cy="1643265"/>
            </a:xfrm>
            <a:custGeom>
              <a:avLst/>
              <a:gdLst/>
              <a:ahLst/>
              <a:cxnLst/>
              <a:rect l="l" t="t" r="r" b="b"/>
              <a:pathLst>
                <a:path w="26336" h="93580" extrusionOk="0">
                  <a:moveTo>
                    <a:pt x="529" y="93580"/>
                  </a:moveTo>
                  <a:lnTo>
                    <a:pt x="1" y="93580"/>
                  </a:lnTo>
                  <a:lnTo>
                    <a:pt x="1" y="52846"/>
                  </a:lnTo>
                  <a:lnTo>
                    <a:pt x="12288" y="40559"/>
                  </a:lnTo>
                  <a:lnTo>
                    <a:pt x="12288" y="33728"/>
                  </a:lnTo>
                  <a:lnTo>
                    <a:pt x="25807" y="20244"/>
                  </a:lnTo>
                  <a:lnTo>
                    <a:pt x="25807" y="1"/>
                  </a:lnTo>
                  <a:lnTo>
                    <a:pt x="26335" y="1"/>
                  </a:lnTo>
                  <a:lnTo>
                    <a:pt x="26335" y="20456"/>
                  </a:lnTo>
                  <a:lnTo>
                    <a:pt x="12816" y="33975"/>
                  </a:lnTo>
                  <a:lnTo>
                    <a:pt x="12816" y="40770"/>
                  </a:lnTo>
                  <a:lnTo>
                    <a:pt x="529" y="53057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56078"/>
                  </a:srgbClr>
                </a:gs>
                <a:gs pos="51000">
                  <a:srgbClr val="FFFFFF">
                    <a:alpha val="3882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48"/>
            <p:cNvSpPr/>
            <p:nvPr/>
          </p:nvSpPr>
          <p:spPr>
            <a:xfrm>
              <a:off x="7336447" y="3838119"/>
              <a:ext cx="257100" cy="2571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3000">
                  <a:srgbClr val="FFFFFF">
                    <a:alpha val="17647"/>
                  </a:srgbClr>
                </a:gs>
                <a:gs pos="41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75" name="Google Shape;1275;p48"/>
          <p:cNvGrpSpPr/>
          <p:nvPr/>
        </p:nvGrpSpPr>
        <p:grpSpPr>
          <a:xfrm>
            <a:off x="2987106" y="3596040"/>
            <a:ext cx="587067" cy="2786410"/>
            <a:chOff x="4577556" y="3257565"/>
            <a:chExt cx="587067" cy="2786410"/>
          </a:xfrm>
        </p:grpSpPr>
        <p:sp>
          <p:nvSpPr>
            <p:cNvPr id="1276" name="Google Shape;1276;p48"/>
            <p:cNvSpPr/>
            <p:nvPr/>
          </p:nvSpPr>
          <p:spPr>
            <a:xfrm>
              <a:off x="4577556" y="3377541"/>
              <a:ext cx="462443" cy="2666433"/>
            </a:xfrm>
            <a:custGeom>
              <a:avLst/>
              <a:gdLst/>
              <a:ahLst/>
              <a:cxnLst/>
              <a:rect l="l" t="t" r="r" b="b"/>
              <a:pathLst>
                <a:path w="26335" h="151847" extrusionOk="0">
                  <a:moveTo>
                    <a:pt x="528" y="151847"/>
                  </a:moveTo>
                  <a:lnTo>
                    <a:pt x="0" y="151847"/>
                  </a:lnTo>
                  <a:lnTo>
                    <a:pt x="0" y="111113"/>
                  </a:lnTo>
                  <a:lnTo>
                    <a:pt x="12287" y="98826"/>
                  </a:lnTo>
                  <a:lnTo>
                    <a:pt x="12287" y="80800"/>
                  </a:lnTo>
                  <a:lnTo>
                    <a:pt x="25807" y="67280"/>
                  </a:lnTo>
                  <a:lnTo>
                    <a:pt x="25807" y="1"/>
                  </a:lnTo>
                  <a:lnTo>
                    <a:pt x="26335" y="1"/>
                  </a:lnTo>
                  <a:lnTo>
                    <a:pt x="26335" y="67492"/>
                  </a:lnTo>
                  <a:lnTo>
                    <a:pt x="12815" y="81011"/>
                  </a:lnTo>
                  <a:lnTo>
                    <a:pt x="12815" y="99037"/>
                  </a:lnTo>
                  <a:lnTo>
                    <a:pt x="528" y="111324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56078"/>
                  </a:srgbClr>
                </a:gs>
                <a:gs pos="51000">
                  <a:srgbClr val="FFFFFF">
                    <a:alpha val="3882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48"/>
            <p:cNvSpPr/>
            <p:nvPr/>
          </p:nvSpPr>
          <p:spPr>
            <a:xfrm>
              <a:off x="4907522" y="3257565"/>
              <a:ext cx="257100" cy="2571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3000">
                  <a:srgbClr val="FFFFFF">
                    <a:alpha val="17647"/>
                  </a:srgbClr>
                </a:gs>
                <a:gs pos="41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78" name="Google Shape;1278;p48"/>
          <p:cNvGrpSpPr/>
          <p:nvPr/>
        </p:nvGrpSpPr>
        <p:grpSpPr>
          <a:xfrm>
            <a:off x="4658969" y="2439974"/>
            <a:ext cx="257100" cy="1821800"/>
            <a:chOff x="829225" y="2863075"/>
            <a:chExt cx="257100" cy="1821800"/>
          </a:xfrm>
        </p:grpSpPr>
        <p:sp>
          <p:nvSpPr>
            <p:cNvPr id="1279" name="Google Shape;1279;p48"/>
            <p:cNvSpPr/>
            <p:nvPr/>
          </p:nvSpPr>
          <p:spPr>
            <a:xfrm>
              <a:off x="949075" y="2984475"/>
              <a:ext cx="17400" cy="17004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1155CC">
                    <a:alpha val="54117"/>
                  </a:srgbClr>
                </a:gs>
                <a:gs pos="51000">
                  <a:srgbClr val="FFFFFF">
                    <a:alpha val="3882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48"/>
            <p:cNvSpPr/>
            <p:nvPr/>
          </p:nvSpPr>
          <p:spPr>
            <a:xfrm>
              <a:off x="829225" y="2863075"/>
              <a:ext cx="257100" cy="257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23000">
                  <a:srgbClr val="1155CC">
                    <a:alpha val="34509"/>
                  </a:srgbClr>
                </a:gs>
                <a:gs pos="41000">
                  <a:srgbClr val="FFFFFF">
                    <a:alpha val="2352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81" name="Google Shape;1281;p48"/>
          <p:cNvGrpSpPr/>
          <p:nvPr/>
        </p:nvGrpSpPr>
        <p:grpSpPr>
          <a:xfrm>
            <a:off x="5298942" y="2975393"/>
            <a:ext cx="257100" cy="2595800"/>
            <a:chOff x="829225" y="2863075"/>
            <a:chExt cx="257100" cy="2595800"/>
          </a:xfrm>
        </p:grpSpPr>
        <p:sp>
          <p:nvSpPr>
            <p:cNvPr id="1282" name="Google Shape;1282;p48"/>
            <p:cNvSpPr/>
            <p:nvPr/>
          </p:nvSpPr>
          <p:spPr>
            <a:xfrm>
              <a:off x="949075" y="2984475"/>
              <a:ext cx="17400" cy="24744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1155CC">
                    <a:alpha val="54117"/>
                  </a:srgbClr>
                </a:gs>
                <a:gs pos="51000">
                  <a:srgbClr val="FFFFFF">
                    <a:alpha val="3882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48"/>
            <p:cNvSpPr/>
            <p:nvPr/>
          </p:nvSpPr>
          <p:spPr>
            <a:xfrm>
              <a:off x="829225" y="2863075"/>
              <a:ext cx="257100" cy="257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23000">
                  <a:srgbClr val="1155CC">
                    <a:alpha val="34509"/>
                  </a:srgbClr>
                </a:gs>
                <a:gs pos="41000">
                  <a:srgbClr val="FFFFFF">
                    <a:alpha val="2352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84" name="Google Shape;1284;p48"/>
          <p:cNvGrpSpPr/>
          <p:nvPr/>
        </p:nvGrpSpPr>
        <p:grpSpPr>
          <a:xfrm>
            <a:off x="6815909" y="2405457"/>
            <a:ext cx="257100" cy="2595800"/>
            <a:chOff x="829225" y="2863075"/>
            <a:chExt cx="257100" cy="2595800"/>
          </a:xfrm>
        </p:grpSpPr>
        <p:sp>
          <p:nvSpPr>
            <p:cNvPr id="1285" name="Google Shape;1285;p48"/>
            <p:cNvSpPr/>
            <p:nvPr/>
          </p:nvSpPr>
          <p:spPr>
            <a:xfrm>
              <a:off x="949075" y="2984475"/>
              <a:ext cx="17400" cy="24744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1155CC">
                    <a:alpha val="54117"/>
                  </a:srgbClr>
                </a:gs>
                <a:gs pos="51000">
                  <a:srgbClr val="FFFFFF">
                    <a:alpha val="3882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48"/>
            <p:cNvSpPr/>
            <p:nvPr/>
          </p:nvSpPr>
          <p:spPr>
            <a:xfrm>
              <a:off x="829225" y="2863075"/>
              <a:ext cx="257100" cy="257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23000">
                  <a:srgbClr val="1155CC">
                    <a:alpha val="34509"/>
                  </a:srgbClr>
                </a:gs>
                <a:gs pos="41000">
                  <a:srgbClr val="FFFFFF">
                    <a:alpha val="2352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87" name="Google Shape;1287;p48"/>
          <p:cNvGrpSpPr/>
          <p:nvPr/>
        </p:nvGrpSpPr>
        <p:grpSpPr>
          <a:xfrm>
            <a:off x="7579894" y="1623848"/>
            <a:ext cx="411946" cy="3321501"/>
            <a:chOff x="829225" y="2863075"/>
            <a:chExt cx="257100" cy="2595800"/>
          </a:xfrm>
        </p:grpSpPr>
        <p:sp>
          <p:nvSpPr>
            <p:cNvPr id="1288" name="Google Shape;1288;p48"/>
            <p:cNvSpPr/>
            <p:nvPr/>
          </p:nvSpPr>
          <p:spPr>
            <a:xfrm>
              <a:off x="949075" y="2984475"/>
              <a:ext cx="17400" cy="24744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1155CC">
                    <a:alpha val="54117"/>
                  </a:srgbClr>
                </a:gs>
                <a:gs pos="51000">
                  <a:srgbClr val="FFFFFF">
                    <a:alpha val="3882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48"/>
            <p:cNvSpPr/>
            <p:nvPr/>
          </p:nvSpPr>
          <p:spPr>
            <a:xfrm>
              <a:off x="829225" y="2863075"/>
              <a:ext cx="257100" cy="257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23000">
                  <a:srgbClr val="1155CC">
                    <a:alpha val="34509"/>
                  </a:srgbClr>
                </a:gs>
                <a:gs pos="41000">
                  <a:srgbClr val="FFFFFF">
                    <a:alpha val="2352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90" name="Google Shape;1290;p48"/>
          <p:cNvGrpSpPr/>
          <p:nvPr/>
        </p:nvGrpSpPr>
        <p:grpSpPr>
          <a:xfrm>
            <a:off x="5923811" y="2891364"/>
            <a:ext cx="257100" cy="1116807"/>
            <a:chOff x="829225" y="2863075"/>
            <a:chExt cx="257100" cy="1116807"/>
          </a:xfrm>
        </p:grpSpPr>
        <p:sp>
          <p:nvSpPr>
            <p:cNvPr id="1291" name="Google Shape;1291;p48"/>
            <p:cNvSpPr/>
            <p:nvPr/>
          </p:nvSpPr>
          <p:spPr>
            <a:xfrm>
              <a:off x="949088" y="2984482"/>
              <a:ext cx="17400" cy="9954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1155CC">
                    <a:alpha val="54117"/>
                  </a:srgbClr>
                </a:gs>
                <a:gs pos="51000">
                  <a:srgbClr val="FFFFFF">
                    <a:alpha val="3882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48"/>
            <p:cNvSpPr/>
            <p:nvPr/>
          </p:nvSpPr>
          <p:spPr>
            <a:xfrm>
              <a:off x="829225" y="2863075"/>
              <a:ext cx="257100" cy="257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23000">
                  <a:srgbClr val="1155CC">
                    <a:alpha val="34509"/>
                  </a:srgbClr>
                </a:gs>
                <a:gs pos="41000">
                  <a:srgbClr val="FFFFFF">
                    <a:alpha val="2352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32"/>
          <p:cNvSpPr txBox="1">
            <a:spLocks noGrp="1"/>
          </p:cNvSpPr>
          <p:nvPr>
            <p:ph type="title"/>
          </p:nvPr>
        </p:nvSpPr>
        <p:spPr>
          <a:xfrm>
            <a:off x="1940275" y="1864654"/>
            <a:ext cx="52635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880" name="Google Shape;880;p32"/>
          <p:cNvSpPr txBox="1">
            <a:spLocks noGrp="1"/>
          </p:cNvSpPr>
          <p:nvPr>
            <p:ph type="title" idx="2"/>
          </p:nvPr>
        </p:nvSpPr>
        <p:spPr>
          <a:xfrm>
            <a:off x="3795850" y="1153171"/>
            <a:ext cx="1552200" cy="841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grpSp>
        <p:nvGrpSpPr>
          <p:cNvPr id="881" name="Google Shape;881;p32"/>
          <p:cNvGrpSpPr/>
          <p:nvPr/>
        </p:nvGrpSpPr>
        <p:grpSpPr>
          <a:xfrm flipH="1">
            <a:off x="8141875" y="2863075"/>
            <a:ext cx="257100" cy="1821800"/>
            <a:chOff x="829225" y="2863075"/>
            <a:chExt cx="257100" cy="1821800"/>
          </a:xfrm>
        </p:grpSpPr>
        <p:sp>
          <p:nvSpPr>
            <p:cNvPr id="882" name="Google Shape;882;p32"/>
            <p:cNvSpPr/>
            <p:nvPr/>
          </p:nvSpPr>
          <p:spPr>
            <a:xfrm>
              <a:off x="949075" y="2984475"/>
              <a:ext cx="17400" cy="17004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56078"/>
                  </a:srgbClr>
                </a:gs>
                <a:gs pos="51000">
                  <a:srgbClr val="FFFFFF">
                    <a:alpha val="3882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32"/>
            <p:cNvSpPr/>
            <p:nvPr/>
          </p:nvSpPr>
          <p:spPr>
            <a:xfrm>
              <a:off x="829225" y="2863075"/>
              <a:ext cx="257100" cy="2571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3000">
                  <a:srgbClr val="FFFFFF">
                    <a:alpha val="17647"/>
                  </a:srgbClr>
                </a:gs>
                <a:gs pos="41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4" name="Google Shape;884;p32"/>
          <p:cNvGrpSpPr/>
          <p:nvPr/>
        </p:nvGrpSpPr>
        <p:grpSpPr>
          <a:xfrm flipH="1">
            <a:off x="7736800" y="3205275"/>
            <a:ext cx="257100" cy="1832375"/>
            <a:chOff x="1365450" y="3205275"/>
            <a:chExt cx="257100" cy="1832375"/>
          </a:xfrm>
        </p:grpSpPr>
        <p:sp>
          <p:nvSpPr>
            <p:cNvPr id="885" name="Google Shape;885;p32"/>
            <p:cNvSpPr/>
            <p:nvPr/>
          </p:nvSpPr>
          <p:spPr>
            <a:xfrm>
              <a:off x="1485300" y="3337250"/>
              <a:ext cx="17400" cy="17004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56078"/>
                  </a:srgbClr>
                </a:gs>
                <a:gs pos="51000">
                  <a:srgbClr val="FFFFFF">
                    <a:alpha val="3882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32"/>
            <p:cNvSpPr/>
            <p:nvPr/>
          </p:nvSpPr>
          <p:spPr>
            <a:xfrm>
              <a:off x="1365450" y="3205275"/>
              <a:ext cx="257100" cy="2571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3000">
                  <a:srgbClr val="FFFFFF">
                    <a:alpha val="17647"/>
                  </a:srgbClr>
                </a:gs>
                <a:gs pos="41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7" name="Google Shape;887;p32"/>
          <p:cNvGrpSpPr/>
          <p:nvPr/>
        </p:nvGrpSpPr>
        <p:grpSpPr>
          <a:xfrm flipH="1">
            <a:off x="6816738" y="3162588"/>
            <a:ext cx="257100" cy="1832375"/>
            <a:chOff x="1365450" y="3205275"/>
            <a:chExt cx="257100" cy="1832375"/>
          </a:xfrm>
        </p:grpSpPr>
        <p:sp>
          <p:nvSpPr>
            <p:cNvPr id="888" name="Google Shape;888;p32"/>
            <p:cNvSpPr/>
            <p:nvPr/>
          </p:nvSpPr>
          <p:spPr>
            <a:xfrm>
              <a:off x="1485300" y="3337250"/>
              <a:ext cx="17400" cy="17004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56078"/>
                  </a:srgbClr>
                </a:gs>
                <a:gs pos="51000">
                  <a:srgbClr val="FFFFFF">
                    <a:alpha val="3882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32"/>
            <p:cNvSpPr/>
            <p:nvPr/>
          </p:nvSpPr>
          <p:spPr>
            <a:xfrm>
              <a:off x="1365450" y="3205275"/>
              <a:ext cx="257100" cy="2571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3000">
                  <a:srgbClr val="FFFFFF">
                    <a:alpha val="17647"/>
                  </a:srgbClr>
                </a:gs>
                <a:gs pos="41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0" name="Google Shape;890;p32"/>
          <p:cNvGrpSpPr/>
          <p:nvPr/>
        </p:nvGrpSpPr>
        <p:grpSpPr>
          <a:xfrm flipH="1">
            <a:off x="5223850" y="3468075"/>
            <a:ext cx="257100" cy="1832375"/>
            <a:chOff x="1365450" y="3205275"/>
            <a:chExt cx="257100" cy="1832375"/>
          </a:xfrm>
        </p:grpSpPr>
        <p:sp>
          <p:nvSpPr>
            <p:cNvPr id="891" name="Google Shape;891;p32"/>
            <p:cNvSpPr/>
            <p:nvPr/>
          </p:nvSpPr>
          <p:spPr>
            <a:xfrm>
              <a:off x="1485300" y="3337250"/>
              <a:ext cx="17400" cy="17004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56078"/>
                  </a:srgbClr>
                </a:gs>
                <a:gs pos="51000">
                  <a:srgbClr val="FFFFFF">
                    <a:alpha val="3882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32"/>
            <p:cNvSpPr/>
            <p:nvPr/>
          </p:nvSpPr>
          <p:spPr>
            <a:xfrm>
              <a:off x="1365450" y="3205275"/>
              <a:ext cx="257100" cy="2571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3000">
                  <a:srgbClr val="FFFFFF">
                    <a:alpha val="17647"/>
                  </a:srgbClr>
                </a:gs>
                <a:gs pos="41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3" name="Google Shape;893;p32"/>
          <p:cNvGrpSpPr/>
          <p:nvPr/>
        </p:nvGrpSpPr>
        <p:grpSpPr>
          <a:xfrm flipH="1">
            <a:off x="4201650" y="4136700"/>
            <a:ext cx="257100" cy="1832375"/>
            <a:chOff x="1365450" y="3205275"/>
            <a:chExt cx="257100" cy="1832375"/>
          </a:xfrm>
        </p:grpSpPr>
        <p:sp>
          <p:nvSpPr>
            <p:cNvPr id="894" name="Google Shape;894;p32"/>
            <p:cNvSpPr/>
            <p:nvPr/>
          </p:nvSpPr>
          <p:spPr>
            <a:xfrm>
              <a:off x="1485300" y="3337250"/>
              <a:ext cx="17400" cy="17004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56078"/>
                  </a:srgbClr>
                </a:gs>
                <a:gs pos="51000">
                  <a:srgbClr val="FFFFFF">
                    <a:alpha val="3882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32"/>
            <p:cNvSpPr/>
            <p:nvPr/>
          </p:nvSpPr>
          <p:spPr>
            <a:xfrm>
              <a:off x="1365450" y="3205275"/>
              <a:ext cx="257100" cy="2571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3000">
                  <a:srgbClr val="FFFFFF">
                    <a:alpha val="17647"/>
                  </a:srgbClr>
                </a:gs>
                <a:gs pos="41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6" name="Google Shape;896;p32"/>
          <p:cNvGrpSpPr/>
          <p:nvPr/>
        </p:nvGrpSpPr>
        <p:grpSpPr>
          <a:xfrm flipH="1">
            <a:off x="3541000" y="3929625"/>
            <a:ext cx="257100" cy="1832375"/>
            <a:chOff x="1365450" y="3205275"/>
            <a:chExt cx="257100" cy="1832375"/>
          </a:xfrm>
        </p:grpSpPr>
        <p:sp>
          <p:nvSpPr>
            <p:cNvPr id="897" name="Google Shape;897;p32"/>
            <p:cNvSpPr/>
            <p:nvPr/>
          </p:nvSpPr>
          <p:spPr>
            <a:xfrm>
              <a:off x="1485300" y="3337250"/>
              <a:ext cx="17400" cy="17004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56078"/>
                  </a:srgbClr>
                </a:gs>
                <a:gs pos="51000">
                  <a:srgbClr val="FFFFFF">
                    <a:alpha val="3882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32"/>
            <p:cNvSpPr/>
            <p:nvPr/>
          </p:nvSpPr>
          <p:spPr>
            <a:xfrm>
              <a:off x="1365450" y="3205275"/>
              <a:ext cx="257100" cy="2571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3000">
                  <a:srgbClr val="FFFFFF">
                    <a:alpha val="17647"/>
                  </a:srgbClr>
                </a:gs>
                <a:gs pos="41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9" name="Google Shape;899;p32"/>
          <p:cNvGrpSpPr/>
          <p:nvPr/>
        </p:nvGrpSpPr>
        <p:grpSpPr>
          <a:xfrm flipH="1">
            <a:off x="1382938" y="2293050"/>
            <a:ext cx="257100" cy="1832375"/>
            <a:chOff x="1365450" y="3205275"/>
            <a:chExt cx="257100" cy="1832375"/>
          </a:xfrm>
        </p:grpSpPr>
        <p:sp>
          <p:nvSpPr>
            <p:cNvPr id="900" name="Google Shape;900;p32"/>
            <p:cNvSpPr/>
            <p:nvPr/>
          </p:nvSpPr>
          <p:spPr>
            <a:xfrm>
              <a:off x="1485300" y="3337250"/>
              <a:ext cx="17400" cy="17004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56078"/>
                  </a:srgbClr>
                </a:gs>
                <a:gs pos="51000">
                  <a:srgbClr val="FFFFFF">
                    <a:alpha val="3882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32"/>
            <p:cNvSpPr/>
            <p:nvPr/>
          </p:nvSpPr>
          <p:spPr>
            <a:xfrm>
              <a:off x="1365450" y="3205275"/>
              <a:ext cx="257100" cy="2571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3000">
                  <a:srgbClr val="FFFFFF">
                    <a:alpha val="17647"/>
                  </a:srgbClr>
                </a:gs>
                <a:gs pos="41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2" name="Google Shape;902;p32"/>
          <p:cNvGrpSpPr/>
          <p:nvPr/>
        </p:nvGrpSpPr>
        <p:grpSpPr>
          <a:xfrm flipH="1">
            <a:off x="669813" y="2941850"/>
            <a:ext cx="257100" cy="1832375"/>
            <a:chOff x="1365450" y="3205275"/>
            <a:chExt cx="257100" cy="1832375"/>
          </a:xfrm>
        </p:grpSpPr>
        <p:sp>
          <p:nvSpPr>
            <p:cNvPr id="903" name="Google Shape;903;p32"/>
            <p:cNvSpPr/>
            <p:nvPr/>
          </p:nvSpPr>
          <p:spPr>
            <a:xfrm>
              <a:off x="1485300" y="3337250"/>
              <a:ext cx="17400" cy="17004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56078"/>
                  </a:srgbClr>
                </a:gs>
                <a:gs pos="51000">
                  <a:srgbClr val="FFFFFF">
                    <a:alpha val="3882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32"/>
            <p:cNvSpPr/>
            <p:nvPr/>
          </p:nvSpPr>
          <p:spPr>
            <a:xfrm>
              <a:off x="1365450" y="3205275"/>
              <a:ext cx="257100" cy="2571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3000">
                  <a:srgbClr val="FFFFFF">
                    <a:alpha val="17647"/>
                  </a:srgbClr>
                </a:gs>
                <a:gs pos="41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5" name="Google Shape;905;p32"/>
          <p:cNvGrpSpPr/>
          <p:nvPr/>
        </p:nvGrpSpPr>
        <p:grpSpPr>
          <a:xfrm flipH="1">
            <a:off x="1951850" y="2125138"/>
            <a:ext cx="257100" cy="3465800"/>
            <a:chOff x="261425" y="1395525"/>
            <a:chExt cx="257100" cy="3465800"/>
          </a:xfrm>
        </p:grpSpPr>
        <p:sp>
          <p:nvSpPr>
            <p:cNvPr id="906" name="Google Shape;906;p32"/>
            <p:cNvSpPr/>
            <p:nvPr/>
          </p:nvSpPr>
          <p:spPr>
            <a:xfrm>
              <a:off x="381300" y="1516925"/>
              <a:ext cx="17400" cy="33444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56078"/>
                  </a:srgbClr>
                </a:gs>
                <a:gs pos="51000">
                  <a:srgbClr val="FFFFFF">
                    <a:alpha val="3882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32"/>
            <p:cNvSpPr/>
            <p:nvPr/>
          </p:nvSpPr>
          <p:spPr>
            <a:xfrm>
              <a:off x="261425" y="1395525"/>
              <a:ext cx="257100" cy="2571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3000">
                  <a:srgbClr val="FFFFFF">
                    <a:alpha val="17647"/>
                  </a:srgbClr>
                </a:gs>
                <a:gs pos="41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8" name="Google Shape;908;p32"/>
          <p:cNvGrpSpPr/>
          <p:nvPr/>
        </p:nvGrpSpPr>
        <p:grpSpPr>
          <a:xfrm flipH="1">
            <a:off x="6094575" y="3825413"/>
            <a:ext cx="257100" cy="3465800"/>
            <a:chOff x="261425" y="1395525"/>
            <a:chExt cx="257100" cy="3465800"/>
          </a:xfrm>
        </p:grpSpPr>
        <p:sp>
          <p:nvSpPr>
            <p:cNvPr id="909" name="Google Shape;909;p32"/>
            <p:cNvSpPr/>
            <p:nvPr/>
          </p:nvSpPr>
          <p:spPr>
            <a:xfrm>
              <a:off x="381300" y="1516925"/>
              <a:ext cx="17400" cy="33444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56078"/>
                  </a:srgbClr>
                </a:gs>
                <a:gs pos="51000">
                  <a:srgbClr val="FFFFFF">
                    <a:alpha val="3882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32"/>
            <p:cNvSpPr/>
            <p:nvPr/>
          </p:nvSpPr>
          <p:spPr>
            <a:xfrm>
              <a:off x="261425" y="1395525"/>
              <a:ext cx="257100" cy="2571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3000">
                  <a:srgbClr val="FFFFFF">
                    <a:alpha val="17647"/>
                  </a:srgbClr>
                </a:gs>
                <a:gs pos="41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p31"/>
          <p:cNvSpPr txBox="1">
            <a:spLocks noGrp="1"/>
          </p:cNvSpPr>
          <p:nvPr>
            <p:ph type="title"/>
          </p:nvPr>
        </p:nvSpPr>
        <p:spPr>
          <a:xfrm>
            <a:off x="628891" y="539502"/>
            <a:ext cx="4702553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Whats </a:t>
            </a:r>
            <a:r>
              <a:rPr lang="en" dirty="0" smtClean="0"/>
              <a:t>is</a:t>
            </a:r>
            <a:r>
              <a:rPr lang="en" dirty="0" smtClean="0">
                <a:solidFill>
                  <a:schemeClr val="lt2"/>
                </a:solidFill>
              </a:rPr>
              <a:t> crowdfundig?</a:t>
            </a:r>
            <a:endParaRPr dirty="0">
              <a:solidFill>
                <a:schemeClr val="lt2"/>
              </a:solidFill>
            </a:endParaRPr>
          </a:p>
        </p:txBody>
      </p:sp>
      <p:sp>
        <p:nvSpPr>
          <p:cNvPr id="873" name="Google Shape;873;p31"/>
          <p:cNvSpPr txBox="1">
            <a:spLocks noGrp="1"/>
          </p:cNvSpPr>
          <p:nvPr>
            <p:ph type="body" idx="1"/>
          </p:nvPr>
        </p:nvSpPr>
        <p:spPr>
          <a:xfrm>
            <a:off x="730584" y="1268982"/>
            <a:ext cx="3695519" cy="240391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>
              <a:buNone/>
            </a:pPr>
            <a:r>
              <a:rPr lang="en" dirty="0" smtClean="0">
                <a:latin typeface="Verdana" panose="020B0604030504040204" pitchFamily="34" charset="0"/>
                <a:ea typeface="Verdana" panose="020B0604030504040204" pitchFamily="34" charset="0"/>
                <a:cs typeface="Tahoma" panose="020B0604030504040204" pitchFamily="34" charset="0"/>
              </a:rPr>
              <a:t>To put it in simple words, crowdfunding is funding a project (idea/startups) 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Tahoma" panose="020B0604030504040204" pitchFamily="34" charset="0"/>
              </a:rPr>
              <a:t>by 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Tahoma" panose="020B0604030504040204" pitchFamily="34" charset="0"/>
              </a:rPr>
              <a:t>lot of people (the 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Tahoma" panose="020B0604030504040204" pitchFamily="34" charset="0"/>
              </a:rPr>
              <a:t>crowd), 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Tahoma" panose="020B0604030504040204" pitchFamily="34" charset="0"/>
              </a:rPr>
              <a:t>each contribute a small amount of money to 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Tahoma" panose="020B0604030504040204" pitchFamily="34" charset="0"/>
              </a:rPr>
              <a:t>reach the goal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Tahoma" panose="020B0604030504040204" pitchFamily="34" charset="0"/>
              </a:rPr>
              <a:t>.</a:t>
            </a:r>
          </a:p>
          <a:p>
            <a:pPr marL="0" lvl="0" indent="0" algn="just">
              <a:buNone/>
            </a:pPr>
            <a:endParaRPr lang="en-US" dirty="0" smtClean="0">
              <a:latin typeface="Verdana" panose="020B0604030504040204" pitchFamily="34" charset="0"/>
              <a:ea typeface="Verdan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buNone/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Tahoma" panose="020B0604030504040204" pitchFamily="34" charset="0"/>
              </a:rPr>
              <a:t>The investors 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are called as Backers or Supporters.</a:t>
            </a:r>
          </a:p>
          <a:p>
            <a:pPr marL="0" lvl="0" indent="0">
              <a:buNone/>
            </a:pPr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Tahoma" panose="020B0604030504040204" pitchFamily="34" charset="0"/>
            </a:endParaRPr>
          </a:p>
          <a:p>
            <a:pPr marL="0" lvl="0" indent="0">
              <a:buNone/>
            </a:pP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Tahoma" panose="020B0604030504040204" pitchFamily="34" charset="0"/>
              </a:rPr>
              <a:t>Four Types (Returns) : </a:t>
            </a:r>
          </a:p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Reward-based 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crowdfunding.</a:t>
            </a:r>
          </a:p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Equity-based crowdfunding.</a:t>
            </a:r>
          </a:p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Debt-based crowdfunding.</a:t>
            </a:r>
          </a:p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Donation-based 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crowdfunding.</a:t>
            </a:r>
          </a:p>
          <a:p>
            <a:pPr marL="0" indent="0">
              <a:buNone/>
            </a:pPr>
            <a:endParaRPr lang="en-US" dirty="0" smtClean="0">
              <a:latin typeface="Verdana" panose="020B0604030504040204" pitchFamily="34" charset="0"/>
              <a:ea typeface="Verdana" panose="020B0604030504040204" pitchFamily="34" charset="0"/>
              <a:cs typeface="Tahoma" panose="020B0604030504040204" pitchFamily="34" charset="0"/>
            </a:endParaRPr>
          </a:p>
          <a:p>
            <a:pPr marL="0" lvl="0" indent="0">
              <a:buNone/>
            </a:pPr>
            <a:endParaRPr lang="en-US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lvl="0" indent="0">
              <a:buNone/>
            </a:pP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lvl="0" indent="0">
              <a:buNone/>
            </a:pPr>
            <a:endParaRPr lang="en-US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lvl="0" indent="0">
              <a:buNone/>
            </a:pPr>
            <a:endParaRPr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4837" y="539503"/>
            <a:ext cx="2815343" cy="2682668"/>
          </a:xfrm>
        </p:spPr>
      </p:pic>
      <p:grpSp>
        <p:nvGrpSpPr>
          <p:cNvPr id="67" name="Google Shape;7798;p56"/>
          <p:cNvGrpSpPr/>
          <p:nvPr/>
        </p:nvGrpSpPr>
        <p:grpSpPr>
          <a:xfrm>
            <a:off x="4744112" y="2695021"/>
            <a:ext cx="2507177" cy="1474363"/>
            <a:chOff x="834100" y="3642869"/>
            <a:chExt cx="1259483" cy="628426"/>
          </a:xfrm>
          <a:noFill/>
        </p:grpSpPr>
        <p:sp>
          <p:nvSpPr>
            <p:cNvPr id="68" name="Google Shape;7799;p56"/>
            <p:cNvSpPr/>
            <p:nvPr/>
          </p:nvSpPr>
          <p:spPr>
            <a:xfrm>
              <a:off x="1557115" y="4061516"/>
              <a:ext cx="127079" cy="163426"/>
            </a:xfrm>
            <a:custGeom>
              <a:avLst/>
              <a:gdLst/>
              <a:ahLst/>
              <a:cxnLst/>
              <a:rect l="l" t="t" r="r" b="b"/>
              <a:pathLst>
                <a:path w="28816" h="37079" fill="none" extrusionOk="0">
                  <a:moveTo>
                    <a:pt x="28815" y="37078"/>
                  </a:moveTo>
                  <a:lnTo>
                    <a:pt x="17922" y="37078"/>
                  </a:lnTo>
                  <a:cubicBezTo>
                    <a:pt x="14829" y="37078"/>
                    <a:pt x="14212" y="33613"/>
                    <a:pt x="14212" y="33613"/>
                  </a:cubicBezTo>
                  <a:lnTo>
                    <a:pt x="14212" y="10631"/>
                  </a:lnTo>
                  <a:lnTo>
                    <a:pt x="0" y="10631"/>
                  </a:lnTo>
                  <a:lnTo>
                    <a:pt x="0" y="1"/>
                  </a:lnTo>
                </a:path>
              </a:pathLst>
            </a:custGeom>
            <a:grpFill/>
            <a:ln w="9525" cap="rnd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7800;p56"/>
            <p:cNvSpPr/>
            <p:nvPr/>
          </p:nvSpPr>
          <p:spPr>
            <a:xfrm>
              <a:off x="1847875" y="4224937"/>
              <a:ext cx="161119" cy="4"/>
            </a:xfrm>
            <a:custGeom>
              <a:avLst/>
              <a:gdLst/>
              <a:ahLst/>
              <a:cxnLst/>
              <a:rect l="l" t="t" r="r" b="b"/>
              <a:pathLst>
                <a:path w="36535" h="1" fill="none" extrusionOk="0">
                  <a:moveTo>
                    <a:pt x="1" y="0"/>
                  </a:moveTo>
                  <a:lnTo>
                    <a:pt x="36535" y="0"/>
                  </a:lnTo>
                </a:path>
              </a:pathLst>
            </a:custGeom>
            <a:grpFill/>
            <a:ln w="9525" cap="rnd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801;p56"/>
            <p:cNvSpPr/>
            <p:nvPr/>
          </p:nvSpPr>
          <p:spPr>
            <a:xfrm>
              <a:off x="1684189" y="4176763"/>
              <a:ext cx="163690" cy="94532"/>
            </a:xfrm>
            <a:custGeom>
              <a:avLst/>
              <a:gdLst/>
              <a:ahLst/>
              <a:cxnLst/>
              <a:rect l="l" t="t" r="r" b="b"/>
              <a:pathLst>
                <a:path w="37118" h="21448" extrusionOk="0">
                  <a:moveTo>
                    <a:pt x="4950" y="1"/>
                  </a:moveTo>
                  <a:cubicBezTo>
                    <a:pt x="2218" y="1"/>
                    <a:pt x="0" y="2679"/>
                    <a:pt x="0" y="5984"/>
                  </a:cubicBezTo>
                  <a:lnTo>
                    <a:pt x="0" y="15461"/>
                  </a:lnTo>
                  <a:cubicBezTo>
                    <a:pt x="0" y="18766"/>
                    <a:pt x="2218" y="21447"/>
                    <a:pt x="4950" y="21447"/>
                  </a:cubicBezTo>
                  <a:lnTo>
                    <a:pt x="32168" y="21447"/>
                  </a:lnTo>
                  <a:cubicBezTo>
                    <a:pt x="34904" y="21447"/>
                    <a:pt x="37118" y="18766"/>
                    <a:pt x="37118" y="15461"/>
                  </a:cubicBezTo>
                  <a:lnTo>
                    <a:pt x="37118" y="5984"/>
                  </a:lnTo>
                  <a:cubicBezTo>
                    <a:pt x="37118" y="2679"/>
                    <a:pt x="34904" y="1"/>
                    <a:pt x="32168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CFD9E0"/>
              </a:solidFill>
              <a:prstDash val="solid"/>
              <a:miter lim="364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802;p56"/>
            <p:cNvSpPr/>
            <p:nvPr/>
          </p:nvSpPr>
          <p:spPr>
            <a:xfrm>
              <a:off x="1246916" y="3961205"/>
              <a:ext cx="77612" cy="4"/>
            </a:xfrm>
            <a:custGeom>
              <a:avLst/>
              <a:gdLst/>
              <a:ahLst/>
              <a:cxnLst/>
              <a:rect l="l" t="t" r="r" b="b"/>
              <a:pathLst>
                <a:path w="17599" h="1" fill="none" extrusionOk="0">
                  <a:moveTo>
                    <a:pt x="17598" y="0"/>
                  </a:moveTo>
                  <a:lnTo>
                    <a:pt x="1" y="0"/>
                  </a:lnTo>
                </a:path>
              </a:pathLst>
            </a:custGeom>
            <a:grpFill/>
            <a:ln w="9525" cap="rnd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803;p56"/>
            <p:cNvSpPr/>
            <p:nvPr/>
          </p:nvSpPr>
          <p:spPr>
            <a:xfrm>
              <a:off x="854078" y="3861292"/>
              <a:ext cx="154429" cy="4"/>
            </a:xfrm>
            <a:custGeom>
              <a:avLst/>
              <a:gdLst/>
              <a:ahLst/>
              <a:cxnLst/>
              <a:rect l="l" t="t" r="r" b="b"/>
              <a:pathLst>
                <a:path w="35018" h="1" fill="none" extrusionOk="0">
                  <a:moveTo>
                    <a:pt x="35017" y="1"/>
                  </a:moveTo>
                  <a:lnTo>
                    <a:pt x="1" y="1"/>
                  </a:lnTo>
                </a:path>
              </a:pathLst>
            </a:custGeom>
            <a:grpFill/>
            <a:ln w="9525" cap="rnd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804;p56"/>
            <p:cNvSpPr/>
            <p:nvPr/>
          </p:nvSpPr>
          <p:spPr>
            <a:xfrm>
              <a:off x="1164630" y="3861309"/>
              <a:ext cx="79574" cy="199792"/>
            </a:xfrm>
            <a:custGeom>
              <a:avLst/>
              <a:gdLst/>
              <a:ahLst/>
              <a:cxnLst/>
              <a:rect l="l" t="t" r="r" b="b"/>
              <a:pathLst>
                <a:path w="18044" h="45330" fill="none" extrusionOk="0">
                  <a:moveTo>
                    <a:pt x="0" y="45330"/>
                  </a:moveTo>
                  <a:lnTo>
                    <a:pt x="12418" y="45330"/>
                  </a:lnTo>
                  <a:cubicBezTo>
                    <a:pt x="15150" y="45330"/>
                    <a:pt x="18043" y="42619"/>
                    <a:pt x="18043" y="35634"/>
                  </a:cubicBezTo>
                  <a:lnTo>
                    <a:pt x="18043" y="9697"/>
                  </a:lnTo>
                  <a:cubicBezTo>
                    <a:pt x="18043" y="2711"/>
                    <a:pt x="15150" y="1"/>
                    <a:pt x="12418" y="1"/>
                  </a:cubicBezTo>
                  <a:lnTo>
                    <a:pt x="1715" y="1"/>
                  </a:lnTo>
                </a:path>
              </a:pathLst>
            </a:custGeom>
            <a:grpFill/>
            <a:ln w="9525" cap="rnd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805;p56"/>
            <p:cNvSpPr/>
            <p:nvPr/>
          </p:nvSpPr>
          <p:spPr>
            <a:xfrm>
              <a:off x="854078" y="4061097"/>
              <a:ext cx="146866" cy="4"/>
            </a:xfrm>
            <a:custGeom>
              <a:avLst/>
              <a:gdLst/>
              <a:ahLst/>
              <a:cxnLst/>
              <a:rect l="l" t="t" r="r" b="b"/>
              <a:pathLst>
                <a:path w="33303" h="1" fill="none" extrusionOk="0">
                  <a:moveTo>
                    <a:pt x="1" y="1"/>
                  </a:moveTo>
                  <a:lnTo>
                    <a:pt x="33303" y="1"/>
                  </a:lnTo>
                </a:path>
              </a:pathLst>
            </a:custGeom>
            <a:grpFill/>
            <a:ln w="9525" cap="rnd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806;p56"/>
            <p:cNvSpPr/>
            <p:nvPr/>
          </p:nvSpPr>
          <p:spPr>
            <a:xfrm>
              <a:off x="1000939" y="4005884"/>
              <a:ext cx="163695" cy="94514"/>
            </a:xfrm>
            <a:custGeom>
              <a:avLst/>
              <a:gdLst/>
              <a:ahLst/>
              <a:cxnLst/>
              <a:rect l="l" t="t" r="r" b="b"/>
              <a:pathLst>
                <a:path w="37119" h="21444" extrusionOk="0">
                  <a:moveTo>
                    <a:pt x="4947" y="1"/>
                  </a:moveTo>
                  <a:cubicBezTo>
                    <a:pt x="2215" y="1"/>
                    <a:pt x="1" y="2678"/>
                    <a:pt x="1" y="5983"/>
                  </a:cubicBezTo>
                  <a:lnTo>
                    <a:pt x="1" y="15461"/>
                  </a:lnTo>
                  <a:cubicBezTo>
                    <a:pt x="1" y="18766"/>
                    <a:pt x="2215" y="21443"/>
                    <a:pt x="4947" y="21443"/>
                  </a:cubicBezTo>
                  <a:lnTo>
                    <a:pt x="32168" y="21443"/>
                  </a:lnTo>
                  <a:cubicBezTo>
                    <a:pt x="34901" y="21443"/>
                    <a:pt x="37118" y="18766"/>
                    <a:pt x="37118" y="15461"/>
                  </a:cubicBezTo>
                  <a:lnTo>
                    <a:pt x="37118" y="5983"/>
                  </a:lnTo>
                  <a:cubicBezTo>
                    <a:pt x="37118" y="2678"/>
                    <a:pt x="34901" y="1"/>
                    <a:pt x="32168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CFD9E0"/>
              </a:solidFill>
              <a:prstDash val="solid"/>
              <a:miter lim="364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807;p56"/>
            <p:cNvSpPr/>
            <p:nvPr/>
          </p:nvSpPr>
          <p:spPr>
            <a:xfrm>
              <a:off x="1008502" y="3822418"/>
              <a:ext cx="163690" cy="94528"/>
            </a:xfrm>
            <a:custGeom>
              <a:avLst/>
              <a:gdLst/>
              <a:ahLst/>
              <a:cxnLst/>
              <a:rect l="l" t="t" r="r" b="b"/>
              <a:pathLst>
                <a:path w="37118" h="21447" extrusionOk="0">
                  <a:moveTo>
                    <a:pt x="4951" y="0"/>
                  </a:moveTo>
                  <a:cubicBezTo>
                    <a:pt x="2218" y="0"/>
                    <a:pt x="0" y="2678"/>
                    <a:pt x="0" y="5983"/>
                  </a:cubicBezTo>
                  <a:lnTo>
                    <a:pt x="0" y="15460"/>
                  </a:lnTo>
                  <a:cubicBezTo>
                    <a:pt x="0" y="18765"/>
                    <a:pt x="2215" y="21446"/>
                    <a:pt x="4951" y="21446"/>
                  </a:cubicBezTo>
                  <a:lnTo>
                    <a:pt x="32168" y="21446"/>
                  </a:lnTo>
                  <a:cubicBezTo>
                    <a:pt x="34900" y="21446"/>
                    <a:pt x="37118" y="18765"/>
                    <a:pt x="37118" y="15460"/>
                  </a:cubicBezTo>
                  <a:lnTo>
                    <a:pt x="37118" y="5983"/>
                  </a:lnTo>
                  <a:cubicBezTo>
                    <a:pt x="37118" y="2678"/>
                    <a:pt x="34900" y="0"/>
                    <a:pt x="32168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CFD9E0"/>
              </a:solidFill>
              <a:prstDash val="solid"/>
              <a:miter lim="364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808;p56"/>
            <p:cNvSpPr/>
            <p:nvPr/>
          </p:nvSpPr>
          <p:spPr>
            <a:xfrm>
              <a:off x="1603156" y="3961205"/>
              <a:ext cx="77612" cy="4"/>
            </a:xfrm>
            <a:custGeom>
              <a:avLst/>
              <a:gdLst/>
              <a:ahLst/>
              <a:cxnLst/>
              <a:rect l="l" t="t" r="r" b="b"/>
              <a:pathLst>
                <a:path w="17599" h="1" fill="none" extrusionOk="0">
                  <a:moveTo>
                    <a:pt x="1" y="0"/>
                  </a:moveTo>
                  <a:lnTo>
                    <a:pt x="17598" y="0"/>
                  </a:lnTo>
                </a:path>
              </a:pathLst>
            </a:custGeom>
            <a:grpFill/>
            <a:ln w="9525" cap="rnd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09;p56"/>
            <p:cNvSpPr/>
            <p:nvPr/>
          </p:nvSpPr>
          <p:spPr>
            <a:xfrm>
              <a:off x="1926576" y="3861292"/>
              <a:ext cx="144308" cy="4"/>
            </a:xfrm>
            <a:custGeom>
              <a:avLst/>
              <a:gdLst/>
              <a:ahLst/>
              <a:cxnLst/>
              <a:rect l="l" t="t" r="r" b="b"/>
              <a:pathLst>
                <a:path w="32723" h="1" fill="none" extrusionOk="0">
                  <a:moveTo>
                    <a:pt x="1" y="1"/>
                  </a:moveTo>
                  <a:lnTo>
                    <a:pt x="32723" y="1"/>
                  </a:lnTo>
                </a:path>
              </a:pathLst>
            </a:custGeom>
            <a:grpFill/>
            <a:ln w="9525" cap="rnd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810;p56"/>
            <p:cNvSpPr/>
            <p:nvPr/>
          </p:nvSpPr>
          <p:spPr>
            <a:xfrm>
              <a:off x="1680763" y="3861309"/>
              <a:ext cx="82127" cy="199792"/>
            </a:xfrm>
            <a:custGeom>
              <a:avLst/>
              <a:gdLst/>
              <a:ahLst/>
              <a:cxnLst/>
              <a:rect l="l" t="t" r="r" b="b"/>
              <a:pathLst>
                <a:path w="18623" h="45330" fill="none" extrusionOk="0">
                  <a:moveTo>
                    <a:pt x="18623" y="45330"/>
                  </a:moveTo>
                  <a:lnTo>
                    <a:pt x="5625" y="45330"/>
                  </a:lnTo>
                  <a:cubicBezTo>
                    <a:pt x="2889" y="45330"/>
                    <a:pt x="0" y="42619"/>
                    <a:pt x="0" y="35634"/>
                  </a:cubicBezTo>
                  <a:lnTo>
                    <a:pt x="0" y="9697"/>
                  </a:lnTo>
                  <a:cubicBezTo>
                    <a:pt x="0" y="2711"/>
                    <a:pt x="2889" y="1"/>
                    <a:pt x="5625" y="1"/>
                  </a:cubicBezTo>
                  <a:lnTo>
                    <a:pt x="18623" y="1"/>
                  </a:lnTo>
                </a:path>
              </a:pathLst>
            </a:custGeom>
            <a:grpFill/>
            <a:ln w="9525" cap="rnd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7811;p56"/>
            <p:cNvSpPr/>
            <p:nvPr/>
          </p:nvSpPr>
          <p:spPr>
            <a:xfrm>
              <a:off x="1926576" y="4061097"/>
              <a:ext cx="144308" cy="4"/>
            </a:xfrm>
            <a:custGeom>
              <a:avLst/>
              <a:gdLst/>
              <a:ahLst/>
              <a:cxnLst/>
              <a:rect l="l" t="t" r="r" b="b"/>
              <a:pathLst>
                <a:path w="32723" h="1" fill="none" extrusionOk="0">
                  <a:moveTo>
                    <a:pt x="32723" y="1"/>
                  </a:moveTo>
                  <a:lnTo>
                    <a:pt x="1" y="1"/>
                  </a:lnTo>
                </a:path>
              </a:pathLst>
            </a:custGeom>
            <a:grpFill/>
            <a:ln w="9525" cap="rnd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7812;p56"/>
            <p:cNvSpPr/>
            <p:nvPr/>
          </p:nvSpPr>
          <p:spPr>
            <a:xfrm>
              <a:off x="1762436" y="3822418"/>
              <a:ext cx="163677" cy="94528"/>
            </a:xfrm>
            <a:custGeom>
              <a:avLst/>
              <a:gdLst/>
              <a:ahLst/>
              <a:cxnLst/>
              <a:rect l="l" t="t" r="r" b="b"/>
              <a:pathLst>
                <a:path w="37115" h="21447" extrusionOk="0">
                  <a:moveTo>
                    <a:pt x="4951" y="0"/>
                  </a:moveTo>
                  <a:cubicBezTo>
                    <a:pt x="2215" y="0"/>
                    <a:pt x="1" y="2678"/>
                    <a:pt x="1" y="5983"/>
                  </a:cubicBezTo>
                  <a:lnTo>
                    <a:pt x="1" y="15460"/>
                  </a:lnTo>
                  <a:cubicBezTo>
                    <a:pt x="1" y="18765"/>
                    <a:pt x="2215" y="21446"/>
                    <a:pt x="4951" y="21446"/>
                  </a:cubicBezTo>
                  <a:lnTo>
                    <a:pt x="32168" y="21446"/>
                  </a:lnTo>
                  <a:cubicBezTo>
                    <a:pt x="34901" y="21446"/>
                    <a:pt x="37115" y="18765"/>
                    <a:pt x="37115" y="15460"/>
                  </a:cubicBezTo>
                  <a:lnTo>
                    <a:pt x="37115" y="5983"/>
                  </a:lnTo>
                  <a:cubicBezTo>
                    <a:pt x="37115" y="2678"/>
                    <a:pt x="34901" y="0"/>
                    <a:pt x="32168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CFD9E0"/>
              </a:solidFill>
              <a:prstDash val="solid"/>
              <a:miter lim="364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7813;p56"/>
            <p:cNvSpPr/>
            <p:nvPr/>
          </p:nvSpPr>
          <p:spPr>
            <a:xfrm>
              <a:off x="1762886" y="4005884"/>
              <a:ext cx="163695" cy="94514"/>
            </a:xfrm>
            <a:custGeom>
              <a:avLst/>
              <a:gdLst/>
              <a:ahLst/>
              <a:cxnLst/>
              <a:rect l="l" t="t" r="r" b="b"/>
              <a:pathLst>
                <a:path w="37119" h="21444" extrusionOk="0">
                  <a:moveTo>
                    <a:pt x="4951" y="1"/>
                  </a:moveTo>
                  <a:cubicBezTo>
                    <a:pt x="2219" y="1"/>
                    <a:pt x="1" y="2678"/>
                    <a:pt x="1" y="5983"/>
                  </a:cubicBezTo>
                  <a:lnTo>
                    <a:pt x="1" y="15461"/>
                  </a:lnTo>
                  <a:cubicBezTo>
                    <a:pt x="1" y="18766"/>
                    <a:pt x="2219" y="21443"/>
                    <a:pt x="4951" y="21443"/>
                  </a:cubicBezTo>
                  <a:lnTo>
                    <a:pt x="32168" y="21443"/>
                  </a:lnTo>
                  <a:cubicBezTo>
                    <a:pt x="34901" y="21443"/>
                    <a:pt x="37119" y="18766"/>
                    <a:pt x="37119" y="15461"/>
                  </a:cubicBezTo>
                  <a:lnTo>
                    <a:pt x="37119" y="5983"/>
                  </a:lnTo>
                  <a:cubicBezTo>
                    <a:pt x="37119" y="2678"/>
                    <a:pt x="34901" y="1"/>
                    <a:pt x="32168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CFD9E0"/>
              </a:solidFill>
              <a:prstDash val="solid"/>
              <a:miter lim="364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7814;p56"/>
            <p:cNvSpPr/>
            <p:nvPr/>
          </p:nvSpPr>
          <p:spPr>
            <a:xfrm>
              <a:off x="1325004" y="3820086"/>
              <a:ext cx="278558" cy="278382"/>
            </a:xfrm>
            <a:custGeom>
              <a:avLst/>
              <a:gdLst/>
              <a:ahLst/>
              <a:cxnLst/>
              <a:rect l="l" t="t" r="r" b="b"/>
              <a:pathLst>
                <a:path w="63165" h="63161" fill="none" extrusionOk="0">
                  <a:moveTo>
                    <a:pt x="63165" y="31580"/>
                  </a:moveTo>
                  <a:cubicBezTo>
                    <a:pt x="63165" y="49021"/>
                    <a:pt x="49025" y="63161"/>
                    <a:pt x="31585" y="63161"/>
                  </a:cubicBezTo>
                  <a:cubicBezTo>
                    <a:pt x="14140" y="63161"/>
                    <a:pt x="1" y="49021"/>
                    <a:pt x="1" y="31580"/>
                  </a:cubicBezTo>
                  <a:cubicBezTo>
                    <a:pt x="1" y="14140"/>
                    <a:pt x="14140" y="0"/>
                    <a:pt x="31585" y="0"/>
                  </a:cubicBezTo>
                  <a:cubicBezTo>
                    <a:pt x="49025" y="0"/>
                    <a:pt x="63165" y="14140"/>
                    <a:pt x="63165" y="3158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CFD9E0"/>
              </a:solidFill>
              <a:prstDash val="solid"/>
              <a:miter lim="364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7815;p56"/>
            <p:cNvSpPr/>
            <p:nvPr/>
          </p:nvSpPr>
          <p:spPr>
            <a:xfrm>
              <a:off x="1235816" y="3689223"/>
              <a:ext cx="134752" cy="171223"/>
            </a:xfrm>
            <a:custGeom>
              <a:avLst/>
              <a:gdLst/>
              <a:ahLst/>
              <a:cxnLst/>
              <a:rect l="l" t="t" r="r" b="b"/>
              <a:pathLst>
                <a:path w="30556" h="38848" fill="none" extrusionOk="0">
                  <a:moveTo>
                    <a:pt x="1" y="1"/>
                  </a:moveTo>
                  <a:lnTo>
                    <a:pt x="12633" y="1"/>
                  </a:lnTo>
                  <a:cubicBezTo>
                    <a:pt x="15723" y="1"/>
                    <a:pt x="16343" y="3466"/>
                    <a:pt x="16343" y="3466"/>
                  </a:cubicBezTo>
                  <a:lnTo>
                    <a:pt x="16343" y="26448"/>
                  </a:lnTo>
                  <a:lnTo>
                    <a:pt x="30556" y="26448"/>
                  </a:lnTo>
                  <a:lnTo>
                    <a:pt x="30556" y="38848"/>
                  </a:lnTo>
                </a:path>
              </a:pathLst>
            </a:custGeom>
            <a:grpFill/>
            <a:ln w="9525" cap="rnd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7816;p56"/>
            <p:cNvSpPr/>
            <p:nvPr/>
          </p:nvSpPr>
          <p:spPr>
            <a:xfrm>
              <a:off x="910512" y="3689223"/>
              <a:ext cx="161618" cy="4"/>
            </a:xfrm>
            <a:custGeom>
              <a:avLst/>
              <a:gdLst/>
              <a:ahLst/>
              <a:cxnLst/>
              <a:rect l="l" t="t" r="r" b="b"/>
              <a:pathLst>
                <a:path w="36648" h="1" fill="none" extrusionOk="0">
                  <a:moveTo>
                    <a:pt x="36648" y="1"/>
                  </a:moveTo>
                  <a:lnTo>
                    <a:pt x="1" y="1"/>
                  </a:lnTo>
                </a:path>
              </a:pathLst>
            </a:custGeom>
            <a:grpFill/>
            <a:ln w="9525" cap="rnd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7817;p56"/>
            <p:cNvSpPr/>
            <p:nvPr/>
          </p:nvSpPr>
          <p:spPr>
            <a:xfrm>
              <a:off x="1072126" y="3642869"/>
              <a:ext cx="163695" cy="94532"/>
            </a:xfrm>
            <a:custGeom>
              <a:avLst/>
              <a:gdLst/>
              <a:ahLst/>
              <a:cxnLst/>
              <a:rect l="l" t="t" r="r" b="b"/>
              <a:pathLst>
                <a:path w="37119" h="21448" extrusionOk="0">
                  <a:moveTo>
                    <a:pt x="4951" y="1"/>
                  </a:moveTo>
                  <a:cubicBezTo>
                    <a:pt x="2219" y="1"/>
                    <a:pt x="1" y="2682"/>
                    <a:pt x="1" y="5987"/>
                  </a:cubicBezTo>
                  <a:lnTo>
                    <a:pt x="1" y="15464"/>
                  </a:lnTo>
                  <a:cubicBezTo>
                    <a:pt x="1" y="18769"/>
                    <a:pt x="2219" y="21447"/>
                    <a:pt x="4951" y="21447"/>
                  </a:cubicBezTo>
                  <a:lnTo>
                    <a:pt x="32172" y="21447"/>
                  </a:lnTo>
                  <a:cubicBezTo>
                    <a:pt x="34904" y="21447"/>
                    <a:pt x="37119" y="18769"/>
                    <a:pt x="37119" y="15464"/>
                  </a:cubicBezTo>
                  <a:lnTo>
                    <a:pt x="37119" y="5987"/>
                  </a:lnTo>
                  <a:cubicBezTo>
                    <a:pt x="37119" y="2682"/>
                    <a:pt x="34904" y="1"/>
                    <a:pt x="32172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CFD9E0"/>
              </a:solidFill>
              <a:prstDash val="solid"/>
              <a:miter lim="364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7818;p56"/>
            <p:cNvSpPr/>
            <p:nvPr/>
          </p:nvSpPr>
          <p:spPr>
            <a:xfrm>
              <a:off x="1235913" y="4073301"/>
              <a:ext cx="134655" cy="151640"/>
            </a:xfrm>
            <a:custGeom>
              <a:avLst/>
              <a:gdLst/>
              <a:ahLst/>
              <a:cxnLst/>
              <a:rect l="l" t="t" r="r" b="b"/>
              <a:pathLst>
                <a:path w="30534" h="34405" fill="none" extrusionOk="0">
                  <a:moveTo>
                    <a:pt x="0" y="34404"/>
                  </a:moveTo>
                  <a:lnTo>
                    <a:pt x="12611" y="34404"/>
                  </a:lnTo>
                  <a:cubicBezTo>
                    <a:pt x="15705" y="34404"/>
                    <a:pt x="16325" y="30939"/>
                    <a:pt x="16325" y="30939"/>
                  </a:cubicBezTo>
                  <a:lnTo>
                    <a:pt x="16325" y="7957"/>
                  </a:lnTo>
                  <a:lnTo>
                    <a:pt x="30534" y="7957"/>
                  </a:lnTo>
                  <a:lnTo>
                    <a:pt x="30534" y="1"/>
                  </a:lnTo>
                </a:path>
              </a:pathLst>
            </a:custGeom>
            <a:grpFill/>
            <a:ln w="9525" cap="rnd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7819;p56"/>
            <p:cNvSpPr/>
            <p:nvPr/>
          </p:nvSpPr>
          <p:spPr>
            <a:xfrm>
              <a:off x="910512" y="4224937"/>
              <a:ext cx="161618" cy="4"/>
            </a:xfrm>
            <a:custGeom>
              <a:avLst/>
              <a:gdLst/>
              <a:ahLst/>
              <a:cxnLst/>
              <a:rect l="l" t="t" r="r" b="b"/>
              <a:pathLst>
                <a:path w="36648" h="1" fill="none" extrusionOk="0">
                  <a:moveTo>
                    <a:pt x="36648" y="0"/>
                  </a:moveTo>
                  <a:lnTo>
                    <a:pt x="1" y="0"/>
                  </a:lnTo>
                </a:path>
              </a:pathLst>
            </a:custGeom>
            <a:grpFill/>
            <a:ln w="9525" cap="rnd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7820;p56"/>
            <p:cNvSpPr/>
            <p:nvPr/>
          </p:nvSpPr>
          <p:spPr>
            <a:xfrm>
              <a:off x="1072126" y="4176763"/>
              <a:ext cx="163695" cy="94532"/>
            </a:xfrm>
            <a:custGeom>
              <a:avLst/>
              <a:gdLst/>
              <a:ahLst/>
              <a:cxnLst/>
              <a:rect l="l" t="t" r="r" b="b"/>
              <a:pathLst>
                <a:path w="37119" h="21448" extrusionOk="0">
                  <a:moveTo>
                    <a:pt x="4951" y="1"/>
                  </a:moveTo>
                  <a:cubicBezTo>
                    <a:pt x="2219" y="1"/>
                    <a:pt x="1" y="2679"/>
                    <a:pt x="1" y="5984"/>
                  </a:cubicBezTo>
                  <a:lnTo>
                    <a:pt x="1" y="15461"/>
                  </a:lnTo>
                  <a:cubicBezTo>
                    <a:pt x="1" y="18766"/>
                    <a:pt x="2219" y="21447"/>
                    <a:pt x="4951" y="21447"/>
                  </a:cubicBezTo>
                  <a:lnTo>
                    <a:pt x="32172" y="21447"/>
                  </a:lnTo>
                  <a:cubicBezTo>
                    <a:pt x="34904" y="21447"/>
                    <a:pt x="37119" y="18766"/>
                    <a:pt x="37119" y="15461"/>
                  </a:cubicBezTo>
                  <a:lnTo>
                    <a:pt x="37119" y="5984"/>
                  </a:lnTo>
                  <a:cubicBezTo>
                    <a:pt x="37119" y="2679"/>
                    <a:pt x="34904" y="1"/>
                    <a:pt x="32172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CFD9E0"/>
              </a:solidFill>
              <a:prstDash val="solid"/>
              <a:miter lim="364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7821;p56"/>
            <p:cNvSpPr/>
            <p:nvPr/>
          </p:nvSpPr>
          <p:spPr>
            <a:xfrm>
              <a:off x="1562328" y="3689223"/>
              <a:ext cx="128816" cy="171223"/>
            </a:xfrm>
            <a:custGeom>
              <a:avLst/>
              <a:gdLst/>
              <a:ahLst/>
              <a:cxnLst/>
              <a:rect l="l" t="t" r="r" b="b"/>
              <a:pathLst>
                <a:path w="29210" h="38848" fill="none" extrusionOk="0">
                  <a:moveTo>
                    <a:pt x="29209" y="1"/>
                  </a:moveTo>
                  <a:lnTo>
                    <a:pt x="17922" y="1"/>
                  </a:lnTo>
                  <a:cubicBezTo>
                    <a:pt x="14829" y="1"/>
                    <a:pt x="14209" y="3466"/>
                    <a:pt x="14209" y="3466"/>
                  </a:cubicBezTo>
                  <a:lnTo>
                    <a:pt x="14209" y="26448"/>
                  </a:lnTo>
                  <a:lnTo>
                    <a:pt x="0" y="26448"/>
                  </a:lnTo>
                  <a:lnTo>
                    <a:pt x="0" y="38848"/>
                  </a:lnTo>
                </a:path>
              </a:pathLst>
            </a:custGeom>
            <a:grpFill/>
            <a:ln w="9525" cap="rnd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7822;p56"/>
            <p:cNvSpPr/>
            <p:nvPr/>
          </p:nvSpPr>
          <p:spPr>
            <a:xfrm>
              <a:off x="1854826" y="3689223"/>
              <a:ext cx="154169" cy="4"/>
            </a:xfrm>
            <a:custGeom>
              <a:avLst/>
              <a:gdLst/>
              <a:ahLst/>
              <a:cxnLst/>
              <a:rect l="l" t="t" r="r" b="b"/>
              <a:pathLst>
                <a:path w="34959" h="1" fill="none" extrusionOk="0">
                  <a:moveTo>
                    <a:pt x="1" y="1"/>
                  </a:moveTo>
                  <a:lnTo>
                    <a:pt x="34959" y="1"/>
                  </a:lnTo>
                </a:path>
              </a:pathLst>
            </a:custGeom>
            <a:grpFill/>
            <a:ln w="9525" cap="rnd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7823;p56"/>
            <p:cNvSpPr/>
            <p:nvPr/>
          </p:nvSpPr>
          <p:spPr>
            <a:xfrm>
              <a:off x="1691140" y="3642869"/>
              <a:ext cx="163690" cy="94532"/>
            </a:xfrm>
            <a:custGeom>
              <a:avLst/>
              <a:gdLst/>
              <a:ahLst/>
              <a:cxnLst/>
              <a:rect l="l" t="t" r="r" b="b"/>
              <a:pathLst>
                <a:path w="37118" h="21448" extrusionOk="0">
                  <a:moveTo>
                    <a:pt x="4947" y="1"/>
                  </a:moveTo>
                  <a:cubicBezTo>
                    <a:pt x="2214" y="1"/>
                    <a:pt x="0" y="2682"/>
                    <a:pt x="0" y="5987"/>
                  </a:cubicBezTo>
                  <a:lnTo>
                    <a:pt x="0" y="15464"/>
                  </a:lnTo>
                  <a:cubicBezTo>
                    <a:pt x="0" y="18769"/>
                    <a:pt x="2214" y="21447"/>
                    <a:pt x="4950" y="21447"/>
                  </a:cubicBezTo>
                  <a:lnTo>
                    <a:pt x="32168" y="21447"/>
                  </a:lnTo>
                  <a:cubicBezTo>
                    <a:pt x="34900" y="21447"/>
                    <a:pt x="37118" y="18769"/>
                    <a:pt x="37118" y="15464"/>
                  </a:cubicBezTo>
                  <a:lnTo>
                    <a:pt x="37118" y="5987"/>
                  </a:lnTo>
                  <a:cubicBezTo>
                    <a:pt x="37118" y="2682"/>
                    <a:pt x="34900" y="1"/>
                    <a:pt x="32168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CFD9E0"/>
              </a:solidFill>
              <a:prstDash val="solid"/>
              <a:miter lim="364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3" name="Google Shape;7824;p56"/>
            <p:cNvGrpSpPr/>
            <p:nvPr/>
          </p:nvGrpSpPr>
          <p:grpSpPr>
            <a:xfrm>
              <a:off x="1360364" y="3847835"/>
              <a:ext cx="208119" cy="224359"/>
              <a:chOff x="1360769" y="3847100"/>
              <a:chExt cx="208119" cy="224359"/>
            </a:xfrm>
            <a:grpFill/>
          </p:grpSpPr>
          <p:sp>
            <p:nvSpPr>
              <p:cNvPr id="108" name="Google Shape;7825;p56"/>
              <p:cNvSpPr/>
              <p:nvPr/>
            </p:nvSpPr>
            <p:spPr>
              <a:xfrm>
                <a:off x="1360769" y="3847113"/>
                <a:ext cx="99163" cy="224346"/>
              </a:xfrm>
              <a:custGeom>
                <a:avLst/>
                <a:gdLst/>
                <a:ahLst/>
                <a:cxnLst/>
                <a:rect l="l" t="t" r="r" b="b"/>
                <a:pathLst>
                  <a:path w="22486" h="50901" fill="none" extrusionOk="0">
                    <a:moveTo>
                      <a:pt x="22384" y="2729"/>
                    </a:moveTo>
                    <a:cubicBezTo>
                      <a:pt x="22333" y="2383"/>
                      <a:pt x="22249" y="2040"/>
                      <a:pt x="22128" y="1711"/>
                    </a:cubicBezTo>
                    <a:cubicBezTo>
                      <a:pt x="21742" y="675"/>
                      <a:pt x="20979" y="1"/>
                      <a:pt x="19582" y="1"/>
                    </a:cubicBezTo>
                    <a:cubicBezTo>
                      <a:pt x="17966" y="1"/>
                      <a:pt x="17204" y="913"/>
                      <a:pt x="16883" y="2229"/>
                    </a:cubicBezTo>
                    <a:cubicBezTo>
                      <a:pt x="13443" y="1682"/>
                      <a:pt x="10331" y="4356"/>
                      <a:pt x="10353" y="7840"/>
                    </a:cubicBezTo>
                    <a:cubicBezTo>
                      <a:pt x="10353" y="7997"/>
                      <a:pt x="10364" y="8150"/>
                      <a:pt x="10378" y="8300"/>
                    </a:cubicBezTo>
                    <a:cubicBezTo>
                      <a:pt x="7945" y="7307"/>
                      <a:pt x="5147" y="7957"/>
                      <a:pt x="3404" y="9923"/>
                    </a:cubicBezTo>
                    <a:cubicBezTo>
                      <a:pt x="1660" y="11889"/>
                      <a:pt x="1343" y="14742"/>
                      <a:pt x="2616" y="17040"/>
                    </a:cubicBezTo>
                    <a:cubicBezTo>
                      <a:pt x="930" y="18382"/>
                      <a:pt x="0" y="20454"/>
                      <a:pt x="120" y="22607"/>
                    </a:cubicBezTo>
                    <a:cubicBezTo>
                      <a:pt x="241" y="24755"/>
                      <a:pt x="1394" y="26714"/>
                      <a:pt x="3218" y="27860"/>
                    </a:cubicBezTo>
                    <a:cubicBezTo>
                      <a:pt x="748" y="30913"/>
                      <a:pt x="1707" y="35462"/>
                      <a:pt x="5202" y="37260"/>
                    </a:cubicBezTo>
                    <a:cubicBezTo>
                      <a:pt x="5173" y="37490"/>
                      <a:pt x="5162" y="37720"/>
                      <a:pt x="5162" y="37954"/>
                    </a:cubicBezTo>
                    <a:cubicBezTo>
                      <a:pt x="5162" y="40832"/>
                      <a:pt x="7125" y="43243"/>
                      <a:pt x="9784" y="43943"/>
                    </a:cubicBezTo>
                    <a:cubicBezTo>
                      <a:pt x="10776" y="46782"/>
                      <a:pt x="13818" y="48350"/>
                      <a:pt x="16708" y="47511"/>
                    </a:cubicBezTo>
                    <a:cubicBezTo>
                      <a:pt x="16835" y="49437"/>
                      <a:pt x="17525" y="50900"/>
                      <a:pt x="19582" y="50900"/>
                    </a:cubicBezTo>
                    <a:cubicBezTo>
                      <a:pt x="22482" y="50900"/>
                      <a:pt x="22439" y="48390"/>
                      <a:pt x="22482" y="48401"/>
                    </a:cubicBezTo>
                    <a:cubicBezTo>
                      <a:pt x="22486" y="48401"/>
                      <a:pt x="22417" y="2722"/>
                      <a:pt x="22384" y="2729"/>
                    </a:cubicBezTo>
                    <a:close/>
                  </a:path>
                </a:pathLst>
              </a:custGeom>
              <a:grpFill/>
              <a:ln w="9525" cap="flat" cmpd="sng">
                <a:solidFill>
                  <a:srgbClr val="E4E9ED"/>
                </a:solidFill>
                <a:prstDash val="solid"/>
                <a:miter lim="36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7826;p56"/>
              <p:cNvSpPr/>
              <p:nvPr/>
            </p:nvSpPr>
            <p:spPr>
              <a:xfrm>
                <a:off x="1418941" y="3907967"/>
                <a:ext cx="40718" cy="51312"/>
              </a:xfrm>
              <a:custGeom>
                <a:avLst/>
                <a:gdLst/>
                <a:ahLst/>
                <a:cxnLst/>
                <a:rect l="l" t="t" r="r" b="b"/>
                <a:pathLst>
                  <a:path w="9233" h="11642" fill="none" extrusionOk="0">
                    <a:moveTo>
                      <a:pt x="9233" y="1"/>
                    </a:moveTo>
                    <a:cubicBezTo>
                      <a:pt x="9233" y="1"/>
                      <a:pt x="0" y="570"/>
                      <a:pt x="2586" y="11641"/>
                    </a:cubicBezTo>
                  </a:path>
                </a:pathLst>
              </a:custGeom>
              <a:grpFill/>
              <a:ln w="952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7827;p56"/>
              <p:cNvSpPr/>
              <p:nvPr/>
            </p:nvSpPr>
            <p:spPr>
              <a:xfrm>
                <a:off x="1432983" y="3877824"/>
                <a:ext cx="26566" cy="25035"/>
              </a:xfrm>
              <a:custGeom>
                <a:avLst/>
                <a:gdLst/>
                <a:ahLst/>
                <a:cxnLst/>
                <a:rect l="l" t="t" r="r" b="b"/>
                <a:pathLst>
                  <a:path w="6024" h="5680" fill="none" extrusionOk="0">
                    <a:moveTo>
                      <a:pt x="1" y="1795"/>
                    </a:moveTo>
                    <a:cubicBezTo>
                      <a:pt x="1" y="1795"/>
                      <a:pt x="6023" y="0"/>
                      <a:pt x="6023" y="5680"/>
                    </a:cubicBezTo>
                  </a:path>
                </a:pathLst>
              </a:custGeom>
              <a:grpFill/>
              <a:ln w="952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7828;p56"/>
              <p:cNvSpPr/>
              <p:nvPr/>
            </p:nvSpPr>
            <p:spPr>
              <a:xfrm>
                <a:off x="1406421" y="3881663"/>
                <a:ext cx="8727" cy="21196"/>
              </a:xfrm>
              <a:custGeom>
                <a:avLst/>
                <a:gdLst/>
                <a:ahLst/>
                <a:cxnLst/>
                <a:rect l="l" t="t" r="r" b="b"/>
                <a:pathLst>
                  <a:path w="1979" h="4809" fill="none" extrusionOk="0">
                    <a:moveTo>
                      <a:pt x="1" y="1"/>
                    </a:moveTo>
                    <a:cubicBezTo>
                      <a:pt x="1" y="1"/>
                      <a:pt x="1" y="2730"/>
                      <a:pt x="1978" y="4809"/>
                    </a:cubicBezTo>
                  </a:path>
                </a:pathLst>
              </a:custGeom>
              <a:grpFill/>
              <a:ln w="952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7829;p56"/>
              <p:cNvSpPr/>
              <p:nvPr/>
            </p:nvSpPr>
            <p:spPr>
              <a:xfrm>
                <a:off x="1372301" y="3910479"/>
                <a:ext cx="51967" cy="15131"/>
              </a:xfrm>
              <a:custGeom>
                <a:avLst/>
                <a:gdLst/>
                <a:ahLst/>
                <a:cxnLst/>
                <a:rect l="l" t="t" r="r" b="b"/>
                <a:pathLst>
                  <a:path w="11784" h="3433" fill="none" extrusionOk="0">
                    <a:moveTo>
                      <a:pt x="1" y="2663"/>
                    </a:moveTo>
                    <a:cubicBezTo>
                      <a:pt x="3364" y="0"/>
                      <a:pt x="6622" y="3433"/>
                      <a:pt x="6622" y="3433"/>
                    </a:cubicBezTo>
                    <a:cubicBezTo>
                      <a:pt x="6622" y="3433"/>
                      <a:pt x="7307" y="387"/>
                      <a:pt x="11783" y="1653"/>
                    </a:cubicBezTo>
                  </a:path>
                </a:pathLst>
              </a:custGeom>
              <a:grpFill/>
              <a:ln w="952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7830;p56"/>
              <p:cNvSpPr/>
              <p:nvPr/>
            </p:nvSpPr>
            <p:spPr>
              <a:xfrm>
                <a:off x="1383436" y="3963823"/>
                <a:ext cx="27351" cy="50572"/>
              </a:xfrm>
              <a:custGeom>
                <a:avLst/>
                <a:gdLst/>
                <a:ahLst/>
                <a:cxnLst/>
                <a:rect l="l" t="t" r="r" b="b"/>
                <a:pathLst>
                  <a:path w="6202" h="11474" fill="none" extrusionOk="0">
                    <a:moveTo>
                      <a:pt x="22" y="11474"/>
                    </a:moveTo>
                    <a:cubicBezTo>
                      <a:pt x="22" y="11474"/>
                      <a:pt x="0" y="5735"/>
                      <a:pt x="4440" y="6297"/>
                    </a:cubicBezTo>
                    <a:cubicBezTo>
                      <a:pt x="4440" y="6297"/>
                      <a:pt x="2134" y="3149"/>
                      <a:pt x="6202" y="1"/>
                    </a:cubicBezTo>
                  </a:path>
                </a:pathLst>
              </a:custGeom>
              <a:grpFill/>
              <a:ln w="952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7831;p56"/>
              <p:cNvSpPr/>
              <p:nvPr/>
            </p:nvSpPr>
            <p:spPr>
              <a:xfrm>
                <a:off x="1398461" y="4014391"/>
                <a:ext cx="12132" cy="31518"/>
              </a:xfrm>
              <a:custGeom>
                <a:avLst/>
                <a:gdLst/>
                <a:ahLst/>
                <a:cxnLst/>
                <a:rect l="l" t="t" r="r" b="b"/>
                <a:pathLst>
                  <a:path w="2751" h="7151" fill="none" extrusionOk="0">
                    <a:moveTo>
                      <a:pt x="2751" y="1"/>
                    </a:moveTo>
                    <a:cubicBezTo>
                      <a:pt x="2751" y="1"/>
                      <a:pt x="0" y="2963"/>
                      <a:pt x="1806" y="7151"/>
                    </a:cubicBezTo>
                  </a:path>
                </a:pathLst>
              </a:custGeom>
              <a:grpFill/>
              <a:ln w="952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7832;p56"/>
              <p:cNvSpPr/>
              <p:nvPr/>
            </p:nvSpPr>
            <p:spPr>
              <a:xfrm>
                <a:off x="1424264" y="4012138"/>
                <a:ext cx="35284" cy="21165"/>
              </a:xfrm>
              <a:custGeom>
                <a:avLst/>
                <a:gdLst/>
                <a:ahLst/>
                <a:cxnLst/>
                <a:rect l="l" t="t" r="r" b="b"/>
                <a:pathLst>
                  <a:path w="8001" h="4802" fill="none" extrusionOk="0">
                    <a:moveTo>
                      <a:pt x="8000" y="512"/>
                    </a:moveTo>
                    <a:cubicBezTo>
                      <a:pt x="3783" y="1"/>
                      <a:pt x="1978" y="4087"/>
                      <a:pt x="1978" y="4087"/>
                    </a:cubicBezTo>
                    <a:cubicBezTo>
                      <a:pt x="1978" y="4087"/>
                      <a:pt x="858" y="3598"/>
                      <a:pt x="0" y="4802"/>
                    </a:cubicBezTo>
                  </a:path>
                </a:pathLst>
              </a:custGeom>
              <a:grpFill/>
              <a:ln w="952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7833;p56"/>
              <p:cNvSpPr/>
              <p:nvPr/>
            </p:nvSpPr>
            <p:spPr>
              <a:xfrm>
                <a:off x="1397156" y="3942280"/>
                <a:ext cx="31183" cy="17449"/>
              </a:xfrm>
              <a:custGeom>
                <a:avLst/>
                <a:gdLst/>
                <a:ahLst/>
                <a:cxnLst/>
                <a:rect l="l" t="t" r="r" b="b"/>
                <a:pathLst>
                  <a:path w="7071" h="3959" fill="none" extrusionOk="0">
                    <a:moveTo>
                      <a:pt x="7070" y="1"/>
                    </a:moveTo>
                    <a:cubicBezTo>
                      <a:pt x="7070" y="1"/>
                      <a:pt x="2802" y="3959"/>
                      <a:pt x="1" y="1"/>
                    </a:cubicBezTo>
                  </a:path>
                </a:pathLst>
              </a:custGeom>
              <a:grpFill/>
              <a:ln w="952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7834;p56"/>
              <p:cNvSpPr/>
              <p:nvPr/>
            </p:nvSpPr>
            <p:spPr>
              <a:xfrm>
                <a:off x="1428334" y="3973727"/>
                <a:ext cx="31214" cy="15378"/>
              </a:xfrm>
              <a:custGeom>
                <a:avLst/>
                <a:gdLst/>
                <a:ahLst/>
                <a:cxnLst/>
                <a:rect l="l" t="t" r="r" b="b"/>
                <a:pathLst>
                  <a:path w="7078" h="3489" fill="none" extrusionOk="0">
                    <a:moveTo>
                      <a:pt x="0" y="1125"/>
                    </a:moveTo>
                    <a:cubicBezTo>
                      <a:pt x="0" y="1125"/>
                      <a:pt x="4411" y="1"/>
                      <a:pt x="7077" y="3488"/>
                    </a:cubicBezTo>
                  </a:path>
                </a:pathLst>
              </a:custGeom>
              <a:grpFill/>
              <a:ln w="952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7835;p56"/>
              <p:cNvSpPr/>
              <p:nvPr/>
            </p:nvSpPr>
            <p:spPr>
              <a:xfrm>
                <a:off x="1468924" y="3907967"/>
                <a:ext cx="40704" cy="51312"/>
              </a:xfrm>
              <a:custGeom>
                <a:avLst/>
                <a:gdLst/>
                <a:ahLst/>
                <a:cxnLst/>
                <a:rect l="l" t="t" r="r" b="b"/>
                <a:pathLst>
                  <a:path w="9230" h="11642" fill="none" extrusionOk="0">
                    <a:moveTo>
                      <a:pt x="0" y="1"/>
                    </a:moveTo>
                    <a:cubicBezTo>
                      <a:pt x="0" y="1"/>
                      <a:pt x="9229" y="570"/>
                      <a:pt x="6647" y="11641"/>
                    </a:cubicBezTo>
                  </a:path>
                </a:pathLst>
              </a:custGeom>
              <a:grpFill/>
              <a:ln w="9525" cap="flat" cmpd="sng">
                <a:solidFill>
                  <a:srgbClr val="40566D"/>
                </a:solidFill>
                <a:prstDash val="solid"/>
                <a:miter lim="36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7836;p56"/>
              <p:cNvSpPr/>
              <p:nvPr/>
            </p:nvSpPr>
            <p:spPr>
              <a:xfrm>
                <a:off x="1469021" y="3877824"/>
                <a:ext cx="26561" cy="25035"/>
              </a:xfrm>
              <a:custGeom>
                <a:avLst/>
                <a:gdLst/>
                <a:ahLst/>
                <a:cxnLst/>
                <a:rect l="l" t="t" r="r" b="b"/>
                <a:pathLst>
                  <a:path w="6023" h="5680" fill="none" extrusionOk="0">
                    <a:moveTo>
                      <a:pt x="6023" y="1795"/>
                    </a:moveTo>
                    <a:cubicBezTo>
                      <a:pt x="6023" y="1795"/>
                      <a:pt x="0" y="0"/>
                      <a:pt x="0" y="5680"/>
                    </a:cubicBezTo>
                  </a:path>
                </a:pathLst>
              </a:custGeom>
              <a:grpFill/>
              <a:ln w="9525" cap="flat" cmpd="sng">
                <a:solidFill>
                  <a:srgbClr val="40566D"/>
                </a:solidFill>
                <a:prstDash val="solid"/>
                <a:miter lim="36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7837;p56"/>
              <p:cNvSpPr/>
              <p:nvPr/>
            </p:nvSpPr>
            <p:spPr>
              <a:xfrm>
                <a:off x="1513434" y="3881663"/>
                <a:ext cx="8710" cy="21196"/>
              </a:xfrm>
              <a:custGeom>
                <a:avLst/>
                <a:gdLst/>
                <a:ahLst/>
                <a:cxnLst/>
                <a:rect l="l" t="t" r="r" b="b"/>
                <a:pathLst>
                  <a:path w="1975" h="4809" fill="none" extrusionOk="0">
                    <a:moveTo>
                      <a:pt x="1975" y="1"/>
                    </a:moveTo>
                    <a:cubicBezTo>
                      <a:pt x="1975" y="1"/>
                      <a:pt x="1975" y="2730"/>
                      <a:pt x="1" y="4809"/>
                    </a:cubicBezTo>
                  </a:path>
                </a:pathLst>
              </a:custGeom>
              <a:grpFill/>
              <a:ln w="9525" cap="flat" cmpd="sng">
                <a:solidFill>
                  <a:srgbClr val="40566D"/>
                </a:solidFill>
                <a:prstDash val="solid"/>
                <a:miter lim="36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7838;p56"/>
              <p:cNvSpPr/>
              <p:nvPr/>
            </p:nvSpPr>
            <p:spPr>
              <a:xfrm>
                <a:off x="1517778" y="3963823"/>
                <a:ext cx="27355" cy="50572"/>
              </a:xfrm>
              <a:custGeom>
                <a:avLst/>
                <a:gdLst/>
                <a:ahLst/>
                <a:cxnLst/>
                <a:rect l="l" t="t" r="r" b="b"/>
                <a:pathLst>
                  <a:path w="6203" h="11474" fill="none" extrusionOk="0">
                    <a:moveTo>
                      <a:pt x="6181" y="11474"/>
                    </a:moveTo>
                    <a:cubicBezTo>
                      <a:pt x="6181" y="11474"/>
                      <a:pt x="6202" y="5735"/>
                      <a:pt x="1767" y="6297"/>
                    </a:cubicBezTo>
                    <a:cubicBezTo>
                      <a:pt x="1767" y="6297"/>
                      <a:pt x="4068" y="3149"/>
                      <a:pt x="1" y="1"/>
                    </a:cubicBezTo>
                  </a:path>
                </a:pathLst>
              </a:custGeom>
              <a:grpFill/>
              <a:ln w="9525" cap="flat" cmpd="sng">
                <a:solidFill>
                  <a:srgbClr val="40566D"/>
                </a:solidFill>
                <a:prstDash val="solid"/>
                <a:miter lim="36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7839;p56"/>
              <p:cNvSpPr/>
              <p:nvPr/>
            </p:nvSpPr>
            <p:spPr>
              <a:xfrm>
                <a:off x="1517990" y="4014391"/>
                <a:ext cx="12119" cy="31518"/>
              </a:xfrm>
              <a:custGeom>
                <a:avLst/>
                <a:gdLst/>
                <a:ahLst/>
                <a:cxnLst/>
                <a:rect l="l" t="t" r="r" b="b"/>
                <a:pathLst>
                  <a:path w="2748" h="7151" fill="none" extrusionOk="0">
                    <a:moveTo>
                      <a:pt x="0" y="1"/>
                    </a:moveTo>
                    <a:cubicBezTo>
                      <a:pt x="0" y="1"/>
                      <a:pt x="2747" y="2963"/>
                      <a:pt x="942" y="7151"/>
                    </a:cubicBezTo>
                  </a:path>
                </a:pathLst>
              </a:custGeom>
              <a:grpFill/>
              <a:ln w="9525" cap="flat" cmpd="sng">
                <a:solidFill>
                  <a:srgbClr val="40566D"/>
                </a:solidFill>
                <a:prstDash val="solid"/>
                <a:miter lim="36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7840;p56"/>
              <p:cNvSpPr/>
              <p:nvPr/>
            </p:nvSpPr>
            <p:spPr>
              <a:xfrm>
                <a:off x="1469021" y="4012138"/>
                <a:ext cx="35298" cy="21165"/>
              </a:xfrm>
              <a:custGeom>
                <a:avLst/>
                <a:gdLst/>
                <a:ahLst/>
                <a:cxnLst/>
                <a:rect l="l" t="t" r="r" b="b"/>
                <a:pathLst>
                  <a:path w="8004" h="4802" fill="none" extrusionOk="0">
                    <a:moveTo>
                      <a:pt x="0" y="512"/>
                    </a:moveTo>
                    <a:cubicBezTo>
                      <a:pt x="4217" y="1"/>
                      <a:pt x="6023" y="4087"/>
                      <a:pt x="6023" y="4087"/>
                    </a:cubicBezTo>
                    <a:cubicBezTo>
                      <a:pt x="6023" y="4087"/>
                      <a:pt x="7143" y="3598"/>
                      <a:pt x="8004" y="4802"/>
                    </a:cubicBezTo>
                  </a:path>
                </a:pathLst>
              </a:custGeom>
              <a:grpFill/>
              <a:ln w="9525" cap="flat" cmpd="sng">
                <a:solidFill>
                  <a:srgbClr val="40566D"/>
                </a:solidFill>
                <a:prstDash val="solid"/>
                <a:miter lim="36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7841;p56"/>
              <p:cNvSpPr/>
              <p:nvPr/>
            </p:nvSpPr>
            <p:spPr>
              <a:xfrm>
                <a:off x="1500244" y="3942280"/>
                <a:ext cx="31183" cy="17449"/>
              </a:xfrm>
              <a:custGeom>
                <a:avLst/>
                <a:gdLst/>
                <a:ahLst/>
                <a:cxnLst/>
                <a:rect l="l" t="t" r="r" b="b"/>
                <a:pathLst>
                  <a:path w="7071" h="3959" fill="none" extrusionOk="0">
                    <a:moveTo>
                      <a:pt x="1" y="1"/>
                    </a:moveTo>
                    <a:cubicBezTo>
                      <a:pt x="1" y="1"/>
                      <a:pt x="4265" y="3959"/>
                      <a:pt x="7070" y="1"/>
                    </a:cubicBezTo>
                  </a:path>
                </a:pathLst>
              </a:custGeom>
              <a:grpFill/>
              <a:ln w="9525" cap="flat" cmpd="sng">
                <a:solidFill>
                  <a:srgbClr val="40566D"/>
                </a:solidFill>
                <a:prstDash val="solid"/>
                <a:miter lim="36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7842;p56"/>
              <p:cNvSpPr/>
              <p:nvPr/>
            </p:nvSpPr>
            <p:spPr>
              <a:xfrm>
                <a:off x="1469021" y="3973727"/>
                <a:ext cx="31227" cy="15378"/>
              </a:xfrm>
              <a:custGeom>
                <a:avLst/>
                <a:gdLst/>
                <a:ahLst/>
                <a:cxnLst/>
                <a:rect l="l" t="t" r="r" b="b"/>
                <a:pathLst>
                  <a:path w="7081" h="3489" fill="none" extrusionOk="0">
                    <a:moveTo>
                      <a:pt x="7081" y="1125"/>
                    </a:moveTo>
                    <a:cubicBezTo>
                      <a:pt x="7081" y="1125"/>
                      <a:pt x="2670" y="1"/>
                      <a:pt x="0" y="3488"/>
                    </a:cubicBezTo>
                  </a:path>
                </a:pathLst>
              </a:custGeom>
              <a:grpFill/>
              <a:ln w="9525" cap="flat" cmpd="sng">
                <a:solidFill>
                  <a:srgbClr val="40566D"/>
                </a:solidFill>
                <a:prstDash val="solid"/>
                <a:miter lim="36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7843;p56"/>
              <p:cNvSpPr/>
              <p:nvPr/>
            </p:nvSpPr>
            <p:spPr>
              <a:xfrm>
                <a:off x="1504314" y="3910479"/>
                <a:ext cx="51950" cy="15131"/>
              </a:xfrm>
              <a:custGeom>
                <a:avLst/>
                <a:gdLst/>
                <a:ahLst/>
                <a:cxnLst/>
                <a:rect l="l" t="t" r="r" b="b"/>
                <a:pathLst>
                  <a:path w="11780" h="3433" fill="none" extrusionOk="0">
                    <a:moveTo>
                      <a:pt x="11780" y="2663"/>
                    </a:moveTo>
                    <a:cubicBezTo>
                      <a:pt x="8420" y="0"/>
                      <a:pt x="5162" y="3433"/>
                      <a:pt x="5162" y="3433"/>
                    </a:cubicBezTo>
                    <a:cubicBezTo>
                      <a:pt x="5162" y="3433"/>
                      <a:pt x="4473" y="387"/>
                      <a:pt x="1" y="1653"/>
                    </a:cubicBezTo>
                  </a:path>
                </a:pathLst>
              </a:custGeom>
              <a:grpFill/>
              <a:ln w="9525" cap="flat" cmpd="sng">
                <a:solidFill>
                  <a:srgbClr val="40566D"/>
                </a:solidFill>
                <a:prstDash val="solid"/>
                <a:miter lim="36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7844;p56"/>
              <p:cNvSpPr/>
              <p:nvPr/>
            </p:nvSpPr>
            <p:spPr>
              <a:xfrm>
                <a:off x="1469738" y="3847100"/>
                <a:ext cx="99150" cy="224346"/>
              </a:xfrm>
              <a:custGeom>
                <a:avLst/>
                <a:gdLst/>
                <a:ahLst/>
                <a:cxnLst/>
                <a:rect l="l" t="t" r="r" b="b"/>
                <a:pathLst>
                  <a:path w="22483" h="50901" fill="none" extrusionOk="0">
                    <a:moveTo>
                      <a:pt x="99" y="2729"/>
                    </a:moveTo>
                    <a:cubicBezTo>
                      <a:pt x="150" y="2383"/>
                      <a:pt x="237" y="2040"/>
                      <a:pt x="354" y="1711"/>
                    </a:cubicBezTo>
                    <a:cubicBezTo>
                      <a:pt x="744" y="675"/>
                      <a:pt x="1503" y="1"/>
                      <a:pt x="2900" y="1"/>
                    </a:cubicBezTo>
                    <a:cubicBezTo>
                      <a:pt x="4516" y="1"/>
                      <a:pt x="5282" y="913"/>
                      <a:pt x="5600" y="2229"/>
                    </a:cubicBezTo>
                    <a:cubicBezTo>
                      <a:pt x="9040" y="1682"/>
                      <a:pt x="12151" y="4356"/>
                      <a:pt x="12130" y="7840"/>
                    </a:cubicBezTo>
                    <a:cubicBezTo>
                      <a:pt x="12130" y="7997"/>
                      <a:pt x="12119" y="8150"/>
                      <a:pt x="12108" y="8300"/>
                    </a:cubicBezTo>
                    <a:cubicBezTo>
                      <a:pt x="14541" y="7307"/>
                      <a:pt x="17335" y="7957"/>
                      <a:pt x="19082" y="9923"/>
                    </a:cubicBezTo>
                    <a:cubicBezTo>
                      <a:pt x="20826" y="11889"/>
                      <a:pt x="21140" y="14742"/>
                      <a:pt x="19867" y="17040"/>
                    </a:cubicBezTo>
                    <a:cubicBezTo>
                      <a:pt x="21552" y="18379"/>
                      <a:pt x="22482" y="20454"/>
                      <a:pt x="22362" y="22603"/>
                    </a:cubicBezTo>
                    <a:cubicBezTo>
                      <a:pt x="22242" y="24755"/>
                      <a:pt x="21089" y="26714"/>
                      <a:pt x="19265" y="27860"/>
                    </a:cubicBezTo>
                    <a:cubicBezTo>
                      <a:pt x="20440" y="29308"/>
                      <a:pt x="20896" y="31205"/>
                      <a:pt x="20512" y="33029"/>
                    </a:cubicBezTo>
                    <a:cubicBezTo>
                      <a:pt x="20126" y="34853"/>
                      <a:pt x="18940" y="36407"/>
                      <a:pt x="17284" y="37257"/>
                    </a:cubicBezTo>
                    <a:cubicBezTo>
                      <a:pt x="17310" y="37487"/>
                      <a:pt x="17321" y="37720"/>
                      <a:pt x="17324" y="37950"/>
                    </a:cubicBezTo>
                    <a:cubicBezTo>
                      <a:pt x="17321" y="40766"/>
                      <a:pt x="15420" y="43225"/>
                      <a:pt x="12699" y="43940"/>
                    </a:cubicBezTo>
                    <a:cubicBezTo>
                      <a:pt x="11710" y="46782"/>
                      <a:pt x="8664" y="48350"/>
                      <a:pt x="5778" y="47507"/>
                    </a:cubicBezTo>
                    <a:cubicBezTo>
                      <a:pt x="5647" y="49434"/>
                      <a:pt x="4958" y="50900"/>
                      <a:pt x="2900" y="50900"/>
                    </a:cubicBezTo>
                    <a:cubicBezTo>
                      <a:pt x="0" y="50900"/>
                      <a:pt x="40" y="48390"/>
                      <a:pt x="0" y="48401"/>
                    </a:cubicBezTo>
                    <a:cubicBezTo>
                      <a:pt x="0" y="48401"/>
                      <a:pt x="69" y="2722"/>
                      <a:pt x="99" y="2729"/>
                    </a:cubicBezTo>
                    <a:close/>
                  </a:path>
                </a:pathLst>
              </a:custGeom>
              <a:grpFill/>
              <a:ln w="9525" cap="flat" cmpd="sng">
                <a:solidFill>
                  <a:srgbClr val="40566D"/>
                </a:solidFill>
                <a:prstDash val="solid"/>
                <a:miter lim="36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4" name="Google Shape;7845;p56"/>
            <p:cNvSpPr/>
            <p:nvPr/>
          </p:nvSpPr>
          <p:spPr>
            <a:xfrm>
              <a:off x="2008060" y="4212384"/>
              <a:ext cx="24537" cy="23585"/>
            </a:xfrm>
            <a:custGeom>
              <a:avLst/>
              <a:gdLst/>
              <a:ahLst/>
              <a:cxnLst/>
              <a:rect l="l" t="t" r="r" b="b"/>
              <a:pathLst>
                <a:path w="5564" h="5351" extrusionOk="0">
                  <a:moveTo>
                    <a:pt x="2887" y="0"/>
                  </a:moveTo>
                  <a:cubicBezTo>
                    <a:pt x="2190" y="0"/>
                    <a:pt x="1506" y="271"/>
                    <a:pt x="996" y="783"/>
                  </a:cubicBezTo>
                  <a:cubicBezTo>
                    <a:pt x="230" y="1550"/>
                    <a:pt x="0" y="2699"/>
                    <a:pt x="416" y="3698"/>
                  </a:cubicBezTo>
                  <a:cubicBezTo>
                    <a:pt x="828" y="4698"/>
                    <a:pt x="1806" y="5351"/>
                    <a:pt x="2886" y="5351"/>
                  </a:cubicBezTo>
                  <a:cubicBezTo>
                    <a:pt x="4363" y="5351"/>
                    <a:pt x="5560" y="4150"/>
                    <a:pt x="5563" y="2677"/>
                  </a:cubicBezTo>
                  <a:cubicBezTo>
                    <a:pt x="5560" y="1593"/>
                    <a:pt x="4911" y="619"/>
                    <a:pt x="3911" y="203"/>
                  </a:cubicBezTo>
                  <a:cubicBezTo>
                    <a:pt x="3580" y="67"/>
                    <a:pt x="3232" y="0"/>
                    <a:pt x="288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7846;p56"/>
            <p:cNvSpPr/>
            <p:nvPr/>
          </p:nvSpPr>
          <p:spPr>
            <a:xfrm>
              <a:off x="1545645" y="4049730"/>
              <a:ext cx="24520" cy="23576"/>
            </a:xfrm>
            <a:custGeom>
              <a:avLst/>
              <a:gdLst/>
              <a:ahLst/>
              <a:cxnLst/>
              <a:rect l="l" t="t" r="r" b="b"/>
              <a:pathLst>
                <a:path w="5560" h="5349" extrusionOk="0">
                  <a:moveTo>
                    <a:pt x="2886" y="1"/>
                  </a:moveTo>
                  <a:cubicBezTo>
                    <a:pt x="1806" y="1"/>
                    <a:pt x="828" y="654"/>
                    <a:pt x="416" y="1653"/>
                  </a:cubicBezTo>
                  <a:cubicBezTo>
                    <a:pt x="0" y="2649"/>
                    <a:pt x="230" y="3802"/>
                    <a:pt x="996" y="4564"/>
                  </a:cubicBezTo>
                  <a:cubicBezTo>
                    <a:pt x="1506" y="5077"/>
                    <a:pt x="2190" y="5349"/>
                    <a:pt x="2886" y="5349"/>
                  </a:cubicBezTo>
                  <a:cubicBezTo>
                    <a:pt x="3232" y="5349"/>
                    <a:pt x="3580" y="5282"/>
                    <a:pt x="3911" y="5144"/>
                  </a:cubicBezTo>
                  <a:cubicBezTo>
                    <a:pt x="4910" y="4732"/>
                    <a:pt x="5560" y="3758"/>
                    <a:pt x="5560" y="2675"/>
                  </a:cubicBezTo>
                  <a:cubicBezTo>
                    <a:pt x="5560" y="1197"/>
                    <a:pt x="4363" y="1"/>
                    <a:pt x="288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7847;p56"/>
            <p:cNvSpPr/>
            <p:nvPr/>
          </p:nvSpPr>
          <p:spPr>
            <a:xfrm>
              <a:off x="1231521" y="3947489"/>
              <a:ext cx="24524" cy="23576"/>
            </a:xfrm>
            <a:custGeom>
              <a:avLst/>
              <a:gdLst/>
              <a:ahLst/>
              <a:cxnLst/>
              <a:rect l="l" t="t" r="r" b="b"/>
              <a:pathLst>
                <a:path w="5561" h="5349" extrusionOk="0">
                  <a:moveTo>
                    <a:pt x="2886" y="1"/>
                  </a:moveTo>
                  <a:cubicBezTo>
                    <a:pt x="1803" y="1"/>
                    <a:pt x="829" y="650"/>
                    <a:pt x="413" y="1649"/>
                  </a:cubicBezTo>
                  <a:cubicBezTo>
                    <a:pt x="1" y="2649"/>
                    <a:pt x="227" y="3798"/>
                    <a:pt x="993" y="4564"/>
                  </a:cubicBezTo>
                  <a:cubicBezTo>
                    <a:pt x="1505" y="5076"/>
                    <a:pt x="2189" y="5349"/>
                    <a:pt x="2884" y="5349"/>
                  </a:cubicBezTo>
                  <a:cubicBezTo>
                    <a:pt x="3229" y="5349"/>
                    <a:pt x="3576" y="5282"/>
                    <a:pt x="3908" y="5144"/>
                  </a:cubicBezTo>
                  <a:cubicBezTo>
                    <a:pt x="4907" y="4732"/>
                    <a:pt x="5560" y="3758"/>
                    <a:pt x="5560" y="2674"/>
                  </a:cubicBezTo>
                  <a:cubicBezTo>
                    <a:pt x="5560" y="1197"/>
                    <a:pt x="4364" y="1"/>
                    <a:pt x="288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7848;p56"/>
            <p:cNvSpPr/>
            <p:nvPr/>
          </p:nvSpPr>
          <p:spPr>
            <a:xfrm>
              <a:off x="834100" y="4046742"/>
              <a:ext cx="24520" cy="23580"/>
            </a:xfrm>
            <a:custGeom>
              <a:avLst/>
              <a:gdLst/>
              <a:ahLst/>
              <a:cxnLst/>
              <a:rect l="l" t="t" r="r" b="b"/>
              <a:pathLst>
                <a:path w="5560" h="5350" extrusionOk="0">
                  <a:moveTo>
                    <a:pt x="2674" y="0"/>
                  </a:moveTo>
                  <a:cubicBezTo>
                    <a:pt x="1197" y="0"/>
                    <a:pt x="0" y="1197"/>
                    <a:pt x="0" y="2674"/>
                  </a:cubicBezTo>
                  <a:cubicBezTo>
                    <a:pt x="0" y="3758"/>
                    <a:pt x="653" y="4732"/>
                    <a:pt x="1653" y="5147"/>
                  </a:cubicBezTo>
                  <a:cubicBezTo>
                    <a:pt x="1983" y="5284"/>
                    <a:pt x="2329" y="5350"/>
                    <a:pt x="2673" y="5350"/>
                  </a:cubicBezTo>
                  <a:cubicBezTo>
                    <a:pt x="3369" y="5350"/>
                    <a:pt x="4054" y="5078"/>
                    <a:pt x="4567" y="4567"/>
                  </a:cubicBezTo>
                  <a:cubicBezTo>
                    <a:pt x="5330" y="3801"/>
                    <a:pt x="5559" y="2649"/>
                    <a:pt x="5147" y="1653"/>
                  </a:cubicBezTo>
                  <a:cubicBezTo>
                    <a:pt x="4731" y="653"/>
                    <a:pt x="3757" y="0"/>
                    <a:pt x="26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7849;p56"/>
            <p:cNvSpPr/>
            <p:nvPr/>
          </p:nvSpPr>
          <p:spPr>
            <a:xfrm>
              <a:off x="834100" y="3849652"/>
              <a:ext cx="24520" cy="23580"/>
            </a:xfrm>
            <a:custGeom>
              <a:avLst/>
              <a:gdLst/>
              <a:ahLst/>
              <a:cxnLst/>
              <a:rect l="l" t="t" r="r" b="b"/>
              <a:pathLst>
                <a:path w="5560" h="5350" extrusionOk="0">
                  <a:moveTo>
                    <a:pt x="2674" y="1"/>
                  </a:moveTo>
                  <a:cubicBezTo>
                    <a:pt x="1197" y="1"/>
                    <a:pt x="0" y="1197"/>
                    <a:pt x="0" y="2675"/>
                  </a:cubicBezTo>
                  <a:cubicBezTo>
                    <a:pt x="0" y="3758"/>
                    <a:pt x="653" y="4732"/>
                    <a:pt x="1653" y="5144"/>
                  </a:cubicBezTo>
                  <a:cubicBezTo>
                    <a:pt x="1984" y="5282"/>
                    <a:pt x="2331" y="5349"/>
                    <a:pt x="2676" y="5349"/>
                  </a:cubicBezTo>
                  <a:cubicBezTo>
                    <a:pt x="3371" y="5349"/>
                    <a:pt x="4055" y="5077"/>
                    <a:pt x="4567" y="4564"/>
                  </a:cubicBezTo>
                  <a:cubicBezTo>
                    <a:pt x="5330" y="3802"/>
                    <a:pt x="5559" y="2649"/>
                    <a:pt x="5147" y="1650"/>
                  </a:cubicBezTo>
                  <a:cubicBezTo>
                    <a:pt x="4731" y="650"/>
                    <a:pt x="3757" y="1"/>
                    <a:pt x="26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7850;p56"/>
            <p:cNvSpPr/>
            <p:nvPr/>
          </p:nvSpPr>
          <p:spPr>
            <a:xfrm>
              <a:off x="1668053" y="3947489"/>
              <a:ext cx="24520" cy="23576"/>
            </a:xfrm>
            <a:custGeom>
              <a:avLst/>
              <a:gdLst/>
              <a:ahLst/>
              <a:cxnLst/>
              <a:rect l="l" t="t" r="r" b="b"/>
              <a:pathLst>
                <a:path w="5560" h="5349" extrusionOk="0">
                  <a:moveTo>
                    <a:pt x="2882" y="1"/>
                  </a:moveTo>
                  <a:cubicBezTo>
                    <a:pt x="1802" y="1"/>
                    <a:pt x="828" y="650"/>
                    <a:pt x="412" y="1649"/>
                  </a:cubicBezTo>
                  <a:cubicBezTo>
                    <a:pt x="0" y="2649"/>
                    <a:pt x="226" y="3798"/>
                    <a:pt x="993" y="4564"/>
                  </a:cubicBezTo>
                  <a:cubicBezTo>
                    <a:pt x="1502" y="5076"/>
                    <a:pt x="2187" y="5349"/>
                    <a:pt x="2883" y="5349"/>
                  </a:cubicBezTo>
                  <a:cubicBezTo>
                    <a:pt x="3228" y="5349"/>
                    <a:pt x="3576" y="5282"/>
                    <a:pt x="3907" y="5144"/>
                  </a:cubicBezTo>
                  <a:cubicBezTo>
                    <a:pt x="4907" y="4732"/>
                    <a:pt x="5556" y="3758"/>
                    <a:pt x="5560" y="2674"/>
                  </a:cubicBezTo>
                  <a:cubicBezTo>
                    <a:pt x="5560" y="1197"/>
                    <a:pt x="4360" y="1"/>
                    <a:pt x="288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7851;p56"/>
            <p:cNvSpPr/>
            <p:nvPr/>
          </p:nvSpPr>
          <p:spPr>
            <a:xfrm>
              <a:off x="889649" y="3678195"/>
              <a:ext cx="23589" cy="23576"/>
            </a:xfrm>
            <a:custGeom>
              <a:avLst/>
              <a:gdLst/>
              <a:ahLst/>
              <a:cxnLst/>
              <a:rect l="l" t="t" r="r" b="b"/>
              <a:pathLst>
                <a:path w="5349" h="5349" extrusionOk="0">
                  <a:moveTo>
                    <a:pt x="2674" y="0"/>
                  </a:moveTo>
                  <a:cubicBezTo>
                    <a:pt x="1197" y="0"/>
                    <a:pt x="0" y="1197"/>
                    <a:pt x="0" y="2674"/>
                  </a:cubicBezTo>
                  <a:cubicBezTo>
                    <a:pt x="0" y="4152"/>
                    <a:pt x="1197" y="5348"/>
                    <a:pt x="2674" y="5348"/>
                  </a:cubicBezTo>
                  <a:cubicBezTo>
                    <a:pt x="4152" y="5348"/>
                    <a:pt x="5348" y="4152"/>
                    <a:pt x="5348" y="2674"/>
                  </a:cubicBezTo>
                  <a:cubicBezTo>
                    <a:pt x="5348" y="1197"/>
                    <a:pt x="4152" y="0"/>
                    <a:pt x="26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7852;p56"/>
            <p:cNvSpPr/>
            <p:nvPr/>
          </p:nvSpPr>
          <p:spPr>
            <a:xfrm>
              <a:off x="1357708" y="3848642"/>
              <a:ext cx="24542" cy="23585"/>
            </a:xfrm>
            <a:custGeom>
              <a:avLst/>
              <a:gdLst/>
              <a:ahLst/>
              <a:cxnLst/>
              <a:rect l="l" t="t" r="r" b="b"/>
              <a:pathLst>
                <a:path w="5565" h="5351" extrusionOk="0">
                  <a:moveTo>
                    <a:pt x="2890" y="0"/>
                  </a:moveTo>
                  <a:cubicBezTo>
                    <a:pt x="1807" y="0"/>
                    <a:pt x="833" y="653"/>
                    <a:pt x="417" y="1653"/>
                  </a:cubicBezTo>
                  <a:cubicBezTo>
                    <a:pt x="1" y="2652"/>
                    <a:pt x="231" y="3801"/>
                    <a:pt x="997" y="4567"/>
                  </a:cubicBezTo>
                  <a:cubicBezTo>
                    <a:pt x="1509" y="5080"/>
                    <a:pt x="2193" y="5350"/>
                    <a:pt x="2888" y="5350"/>
                  </a:cubicBezTo>
                  <a:cubicBezTo>
                    <a:pt x="3233" y="5350"/>
                    <a:pt x="3580" y="5284"/>
                    <a:pt x="3912" y="5147"/>
                  </a:cubicBezTo>
                  <a:cubicBezTo>
                    <a:pt x="4911" y="4731"/>
                    <a:pt x="5564" y="3757"/>
                    <a:pt x="5564" y="2678"/>
                  </a:cubicBezTo>
                  <a:cubicBezTo>
                    <a:pt x="5564" y="1200"/>
                    <a:pt x="4364" y="0"/>
                    <a:pt x="289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7853;p56"/>
            <p:cNvSpPr/>
            <p:nvPr/>
          </p:nvSpPr>
          <p:spPr>
            <a:xfrm>
              <a:off x="1357708" y="4049730"/>
              <a:ext cx="24542" cy="23585"/>
            </a:xfrm>
            <a:custGeom>
              <a:avLst/>
              <a:gdLst/>
              <a:ahLst/>
              <a:cxnLst/>
              <a:rect l="l" t="t" r="r" b="b"/>
              <a:pathLst>
                <a:path w="5565" h="5351" extrusionOk="0">
                  <a:moveTo>
                    <a:pt x="2890" y="1"/>
                  </a:moveTo>
                  <a:cubicBezTo>
                    <a:pt x="1807" y="1"/>
                    <a:pt x="833" y="654"/>
                    <a:pt x="417" y="1653"/>
                  </a:cubicBezTo>
                  <a:cubicBezTo>
                    <a:pt x="1" y="2653"/>
                    <a:pt x="231" y="3802"/>
                    <a:pt x="997" y="4568"/>
                  </a:cubicBezTo>
                  <a:cubicBezTo>
                    <a:pt x="1510" y="5078"/>
                    <a:pt x="2195" y="5350"/>
                    <a:pt x="2891" y="5350"/>
                  </a:cubicBezTo>
                  <a:cubicBezTo>
                    <a:pt x="3235" y="5350"/>
                    <a:pt x="3581" y="5284"/>
                    <a:pt x="3912" y="5148"/>
                  </a:cubicBezTo>
                  <a:cubicBezTo>
                    <a:pt x="4911" y="4732"/>
                    <a:pt x="5564" y="3758"/>
                    <a:pt x="5564" y="2675"/>
                  </a:cubicBezTo>
                  <a:cubicBezTo>
                    <a:pt x="5564" y="1197"/>
                    <a:pt x="4364" y="1"/>
                    <a:pt x="289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7854;p56"/>
            <p:cNvSpPr/>
            <p:nvPr/>
          </p:nvSpPr>
          <p:spPr>
            <a:xfrm>
              <a:off x="889649" y="4212384"/>
              <a:ext cx="24520" cy="23585"/>
            </a:xfrm>
            <a:custGeom>
              <a:avLst/>
              <a:gdLst/>
              <a:ahLst/>
              <a:cxnLst/>
              <a:rect l="l" t="t" r="r" b="b"/>
              <a:pathLst>
                <a:path w="5560" h="5351" extrusionOk="0">
                  <a:moveTo>
                    <a:pt x="2674" y="0"/>
                  </a:moveTo>
                  <a:cubicBezTo>
                    <a:pt x="2328" y="0"/>
                    <a:pt x="1980" y="67"/>
                    <a:pt x="1649" y="203"/>
                  </a:cubicBezTo>
                  <a:cubicBezTo>
                    <a:pt x="650" y="619"/>
                    <a:pt x="0" y="1593"/>
                    <a:pt x="0" y="2677"/>
                  </a:cubicBezTo>
                  <a:cubicBezTo>
                    <a:pt x="0" y="4150"/>
                    <a:pt x="1197" y="5351"/>
                    <a:pt x="2674" y="5351"/>
                  </a:cubicBezTo>
                  <a:cubicBezTo>
                    <a:pt x="3754" y="5351"/>
                    <a:pt x="4732" y="4698"/>
                    <a:pt x="5144" y="3698"/>
                  </a:cubicBezTo>
                  <a:cubicBezTo>
                    <a:pt x="5560" y="2699"/>
                    <a:pt x="5330" y="1550"/>
                    <a:pt x="4568" y="783"/>
                  </a:cubicBezTo>
                  <a:cubicBezTo>
                    <a:pt x="4055" y="271"/>
                    <a:pt x="3370" y="0"/>
                    <a:pt x="26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7855;p56"/>
            <p:cNvSpPr/>
            <p:nvPr/>
          </p:nvSpPr>
          <p:spPr>
            <a:xfrm>
              <a:off x="2008060" y="3678195"/>
              <a:ext cx="24537" cy="23576"/>
            </a:xfrm>
            <a:custGeom>
              <a:avLst/>
              <a:gdLst/>
              <a:ahLst/>
              <a:cxnLst/>
              <a:rect l="l" t="t" r="r" b="b"/>
              <a:pathLst>
                <a:path w="5564" h="5349" extrusionOk="0">
                  <a:moveTo>
                    <a:pt x="2886" y="0"/>
                  </a:moveTo>
                  <a:cubicBezTo>
                    <a:pt x="1806" y="0"/>
                    <a:pt x="828" y="650"/>
                    <a:pt x="416" y="1649"/>
                  </a:cubicBezTo>
                  <a:cubicBezTo>
                    <a:pt x="0" y="2649"/>
                    <a:pt x="230" y="3802"/>
                    <a:pt x="996" y="4564"/>
                  </a:cubicBezTo>
                  <a:cubicBezTo>
                    <a:pt x="1506" y="5076"/>
                    <a:pt x="2190" y="5349"/>
                    <a:pt x="2887" y="5349"/>
                  </a:cubicBezTo>
                  <a:cubicBezTo>
                    <a:pt x="3232" y="5349"/>
                    <a:pt x="3580" y="5282"/>
                    <a:pt x="3911" y="5144"/>
                  </a:cubicBezTo>
                  <a:cubicBezTo>
                    <a:pt x="4911" y="4732"/>
                    <a:pt x="5560" y="3758"/>
                    <a:pt x="5563" y="2674"/>
                  </a:cubicBezTo>
                  <a:cubicBezTo>
                    <a:pt x="5560" y="1197"/>
                    <a:pt x="4363" y="0"/>
                    <a:pt x="28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7856;p56"/>
            <p:cNvSpPr/>
            <p:nvPr/>
          </p:nvSpPr>
          <p:spPr>
            <a:xfrm>
              <a:off x="1548251" y="3848642"/>
              <a:ext cx="24520" cy="23580"/>
            </a:xfrm>
            <a:custGeom>
              <a:avLst/>
              <a:gdLst/>
              <a:ahLst/>
              <a:cxnLst/>
              <a:rect l="l" t="t" r="r" b="b"/>
              <a:pathLst>
                <a:path w="5560" h="5350" extrusionOk="0">
                  <a:moveTo>
                    <a:pt x="2886" y="0"/>
                  </a:moveTo>
                  <a:cubicBezTo>
                    <a:pt x="1806" y="0"/>
                    <a:pt x="828" y="653"/>
                    <a:pt x="416" y="1653"/>
                  </a:cubicBezTo>
                  <a:cubicBezTo>
                    <a:pt x="0" y="2652"/>
                    <a:pt x="230" y="3801"/>
                    <a:pt x="996" y="4567"/>
                  </a:cubicBezTo>
                  <a:cubicBezTo>
                    <a:pt x="1507" y="5078"/>
                    <a:pt x="2192" y="5350"/>
                    <a:pt x="2890" y="5350"/>
                  </a:cubicBezTo>
                  <a:cubicBezTo>
                    <a:pt x="3234" y="5350"/>
                    <a:pt x="3581" y="5283"/>
                    <a:pt x="3911" y="5147"/>
                  </a:cubicBezTo>
                  <a:cubicBezTo>
                    <a:pt x="4910" y="4731"/>
                    <a:pt x="5560" y="3757"/>
                    <a:pt x="5560" y="2678"/>
                  </a:cubicBezTo>
                  <a:cubicBezTo>
                    <a:pt x="5560" y="1200"/>
                    <a:pt x="4363" y="0"/>
                    <a:pt x="28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7857;p56"/>
            <p:cNvSpPr/>
            <p:nvPr/>
          </p:nvSpPr>
          <p:spPr>
            <a:xfrm>
              <a:off x="2069063" y="3847033"/>
              <a:ext cx="24520" cy="23585"/>
            </a:xfrm>
            <a:custGeom>
              <a:avLst/>
              <a:gdLst/>
              <a:ahLst/>
              <a:cxnLst/>
              <a:rect l="l" t="t" r="r" b="b"/>
              <a:pathLst>
                <a:path w="5560" h="5351" extrusionOk="0">
                  <a:moveTo>
                    <a:pt x="2886" y="0"/>
                  </a:moveTo>
                  <a:cubicBezTo>
                    <a:pt x="1806" y="0"/>
                    <a:pt x="828" y="653"/>
                    <a:pt x="416" y="1653"/>
                  </a:cubicBezTo>
                  <a:cubicBezTo>
                    <a:pt x="0" y="2652"/>
                    <a:pt x="230" y="3801"/>
                    <a:pt x="993" y="4567"/>
                  </a:cubicBezTo>
                  <a:cubicBezTo>
                    <a:pt x="1505" y="5080"/>
                    <a:pt x="2190" y="5351"/>
                    <a:pt x="2887" y="5351"/>
                  </a:cubicBezTo>
                  <a:cubicBezTo>
                    <a:pt x="3232" y="5351"/>
                    <a:pt x="3580" y="5284"/>
                    <a:pt x="3911" y="5148"/>
                  </a:cubicBezTo>
                  <a:cubicBezTo>
                    <a:pt x="4910" y="4732"/>
                    <a:pt x="5560" y="3758"/>
                    <a:pt x="5560" y="2678"/>
                  </a:cubicBezTo>
                  <a:cubicBezTo>
                    <a:pt x="5560" y="1200"/>
                    <a:pt x="4363" y="0"/>
                    <a:pt x="28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7858;p56"/>
            <p:cNvSpPr/>
            <p:nvPr/>
          </p:nvSpPr>
          <p:spPr>
            <a:xfrm>
              <a:off x="2069063" y="4046870"/>
              <a:ext cx="24520" cy="23576"/>
            </a:xfrm>
            <a:custGeom>
              <a:avLst/>
              <a:gdLst/>
              <a:ahLst/>
              <a:cxnLst/>
              <a:rect l="l" t="t" r="r" b="b"/>
              <a:pathLst>
                <a:path w="5560" h="5349" extrusionOk="0">
                  <a:moveTo>
                    <a:pt x="2886" y="0"/>
                  </a:moveTo>
                  <a:cubicBezTo>
                    <a:pt x="1806" y="0"/>
                    <a:pt x="828" y="650"/>
                    <a:pt x="416" y="1649"/>
                  </a:cubicBezTo>
                  <a:cubicBezTo>
                    <a:pt x="0" y="2649"/>
                    <a:pt x="230" y="3802"/>
                    <a:pt x="993" y="4564"/>
                  </a:cubicBezTo>
                  <a:cubicBezTo>
                    <a:pt x="1505" y="5076"/>
                    <a:pt x="2190" y="5349"/>
                    <a:pt x="2887" y="5349"/>
                  </a:cubicBezTo>
                  <a:cubicBezTo>
                    <a:pt x="3232" y="5349"/>
                    <a:pt x="3580" y="5282"/>
                    <a:pt x="3911" y="5144"/>
                  </a:cubicBezTo>
                  <a:cubicBezTo>
                    <a:pt x="4910" y="4732"/>
                    <a:pt x="5560" y="3758"/>
                    <a:pt x="5560" y="2674"/>
                  </a:cubicBezTo>
                  <a:cubicBezTo>
                    <a:pt x="5560" y="1197"/>
                    <a:pt x="4363" y="0"/>
                    <a:pt x="28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581705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p31"/>
          <p:cNvSpPr txBox="1">
            <a:spLocks noGrp="1"/>
          </p:cNvSpPr>
          <p:nvPr>
            <p:ph type="title"/>
          </p:nvPr>
        </p:nvSpPr>
        <p:spPr>
          <a:xfrm>
            <a:off x="699397" y="465949"/>
            <a:ext cx="4702553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lt2"/>
                </a:solidFill>
              </a:rPr>
              <a:t>Kickstarter</a:t>
            </a:r>
            <a:endParaRPr dirty="0">
              <a:solidFill>
                <a:schemeClr val="lt2"/>
              </a:solidFill>
            </a:endParaRPr>
          </a:p>
        </p:txBody>
      </p:sp>
      <p:sp>
        <p:nvSpPr>
          <p:cNvPr id="873" name="Google Shape;873;p31"/>
          <p:cNvSpPr txBox="1">
            <a:spLocks noGrp="1"/>
          </p:cNvSpPr>
          <p:nvPr>
            <p:ph type="body" idx="1"/>
          </p:nvPr>
        </p:nvSpPr>
        <p:spPr>
          <a:xfrm>
            <a:off x="707006" y="1041950"/>
            <a:ext cx="4448981" cy="30690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dirty="0">
                <a:latin typeface="Verdana" panose="020B0604030504040204" pitchFamily="34" charset="0"/>
                <a:ea typeface="Verdana" panose="020B0604030504040204" pitchFamily="34" charset="0"/>
              </a:rPr>
              <a:t>Kickstarter is primarily a</a:t>
            </a:r>
            <a:r>
              <a:rPr lang="en-US" altLang="en-US" b="1" dirty="0">
                <a:solidFill>
                  <a:srgbClr val="FFFF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reward-based </a:t>
            </a:r>
            <a:r>
              <a:rPr lang="en-US" alt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online crowdfunding platform. Popular for funding creative projects. </a:t>
            </a:r>
          </a:p>
          <a:p>
            <a:pPr marL="0" lvl="0" indent="0" algn="just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alt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0" indent="0" algn="just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On </a:t>
            </a:r>
            <a:r>
              <a:rPr lang="en-US" altLang="en-US" dirty="0">
                <a:latin typeface="Verdana" panose="020B0604030504040204" pitchFamily="34" charset="0"/>
                <a:ea typeface="Verdana" panose="020B0604030504040204" pitchFamily="34" charset="0"/>
              </a:rPr>
              <a:t>Kickstarter, creators showcase their projects, set a funding goal, and offer various non-financial </a:t>
            </a:r>
            <a:r>
              <a:rPr lang="en-US" altLang="en-US" b="1" dirty="0" smtClean="0">
                <a:solidFill>
                  <a:srgbClr val="FFFF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rewards </a:t>
            </a:r>
            <a:r>
              <a:rPr lang="en-US" altLang="en-US" b="1" dirty="0">
                <a:solidFill>
                  <a:srgbClr val="FFFF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or incentives </a:t>
            </a:r>
            <a:r>
              <a:rPr lang="en-US" altLang="en-US" dirty="0">
                <a:latin typeface="Verdana" panose="020B0604030504040204" pitchFamily="34" charset="0"/>
                <a:ea typeface="Verdana" panose="020B0604030504040204" pitchFamily="34" charset="0"/>
              </a:rPr>
              <a:t>to backers who </a:t>
            </a:r>
            <a:r>
              <a:rPr lang="en-US" alt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support the project financially, </a:t>
            </a:r>
            <a:r>
              <a:rPr lang="en-US" altLang="en-US" dirty="0">
                <a:latin typeface="Verdana" panose="020B0604030504040204" pitchFamily="34" charset="0"/>
                <a:ea typeface="Verdana" panose="020B0604030504040204" pitchFamily="34" charset="0"/>
              </a:rPr>
              <a:t>such as early access to the product, special editions, or other creative perks related to the project.</a:t>
            </a:r>
          </a:p>
          <a:p>
            <a:pPr marL="0" lvl="0" indent="0" algn="just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altLang="en-US" dirty="0" smtClean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0" lvl="0" indent="0" algn="just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Generally the projects are supported by friends, fans, interested community members, </a:t>
            </a:r>
            <a:r>
              <a:rPr lang="en-IN" dirty="0" smtClean="0">
                <a:latin typeface="Verdana" panose="020B0604030504040204" pitchFamily="34" charset="0"/>
                <a:ea typeface="Verdana" panose="020B0604030504040204" pitchFamily="34" charset="0"/>
              </a:rPr>
              <a:t>Industry Enthusiasts.</a:t>
            </a:r>
            <a:endParaRPr lang="en-US" altLang="en-US" dirty="0" smtClean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0" lvl="0" indent="0" algn="just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alt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0" lvl="0" indent="0" algn="just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Till the Day Kickstarter funded 249K Projects and generated $7.7B in economic impact.</a:t>
            </a:r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Tahoma" panose="020B0604030504040204" pitchFamily="34" charset="0"/>
            </a:endParaRPr>
          </a:p>
          <a:p>
            <a:pPr marL="0" lvl="0" indent="0" algn="just">
              <a:buNone/>
            </a:pPr>
            <a:endParaRPr lang="en-US" dirty="0" smtClean="0">
              <a:latin typeface="Verdana" panose="020B0604030504040204" pitchFamily="34" charset="0"/>
              <a:ea typeface="Verdana" panose="020B0604030504040204" pitchFamily="34" charset="0"/>
              <a:cs typeface="Tahoma" panose="020B0604030504040204" pitchFamily="34" charset="0"/>
            </a:endParaRPr>
          </a:p>
          <a:p>
            <a:pPr marL="0" lvl="0" indent="0" algn="just">
              <a:buNone/>
            </a:pPr>
            <a:endParaRPr dirty="0">
              <a:latin typeface="Verdana" panose="020B0604030504040204" pitchFamily="34" charset="0"/>
              <a:ea typeface="Verdan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Picture Placeholder 2"/>
          <p:cNvPicPr>
            <a:picLocks noGrp="1" noChangeAspect="1"/>
          </p:cNvPicPr>
          <p:nvPr>
            <p:ph type="pic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031966" y="784686"/>
            <a:ext cx="2451208" cy="2451208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32"/>
          <p:cNvSpPr txBox="1">
            <a:spLocks noGrp="1"/>
          </p:cNvSpPr>
          <p:nvPr>
            <p:ph type="title"/>
          </p:nvPr>
        </p:nvSpPr>
        <p:spPr>
          <a:xfrm>
            <a:off x="1940274" y="1864654"/>
            <a:ext cx="5916375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</a:t>
            </a:r>
            <a:r>
              <a:rPr lang="en" dirty="0" smtClean="0"/>
              <a:t>roblem Statement</a:t>
            </a:r>
            <a:endParaRPr dirty="0"/>
          </a:p>
        </p:txBody>
      </p:sp>
      <p:sp>
        <p:nvSpPr>
          <p:cNvPr id="880" name="Google Shape;880;p32"/>
          <p:cNvSpPr txBox="1">
            <a:spLocks noGrp="1"/>
          </p:cNvSpPr>
          <p:nvPr>
            <p:ph type="title" idx="2"/>
          </p:nvPr>
        </p:nvSpPr>
        <p:spPr>
          <a:xfrm>
            <a:off x="3795850" y="1153171"/>
            <a:ext cx="1552200" cy="841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02</a:t>
            </a:r>
            <a:endParaRPr dirty="0"/>
          </a:p>
        </p:txBody>
      </p:sp>
      <p:grpSp>
        <p:nvGrpSpPr>
          <p:cNvPr id="881" name="Google Shape;881;p32"/>
          <p:cNvGrpSpPr/>
          <p:nvPr/>
        </p:nvGrpSpPr>
        <p:grpSpPr>
          <a:xfrm flipH="1">
            <a:off x="8141875" y="2863075"/>
            <a:ext cx="257100" cy="1821800"/>
            <a:chOff x="829225" y="2863075"/>
            <a:chExt cx="257100" cy="1821800"/>
          </a:xfrm>
        </p:grpSpPr>
        <p:sp>
          <p:nvSpPr>
            <p:cNvPr id="882" name="Google Shape;882;p32"/>
            <p:cNvSpPr/>
            <p:nvPr/>
          </p:nvSpPr>
          <p:spPr>
            <a:xfrm>
              <a:off x="949075" y="2984475"/>
              <a:ext cx="17400" cy="17004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56078"/>
                  </a:srgbClr>
                </a:gs>
                <a:gs pos="51000">
                  <a:srgbClr val="FFFFFF">
                    <a:alpha val="3882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32"/>
            <p:cNvSpPr/>
            <p:nvPr/>
          </p:nvSpPr>
          <p:spPr>
            <a:xfrm>
              <a:off x="829225" y="2863075"/>
              <a:ext cx="257100" cy="2571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3000">
                  <a:srgbClr val="FFFFFF">
                    <a:alpha val="17647"/>
                  </a:srgbClr>
                </a:gs>
                <a:gs pos="41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4" name="Google Shape;884;p32"/>
          <p:cNvGrpSpPr/>
          <p:nvPr/>
        </p:nvGrpSpPr>
        <p:grpSpPr>
          <a:xfrm flipH="1">
            <a:off x="7736800" y="3205275"/>
            <a:ext cx="257100" cy="1832375"/>
            <a:chOff x="1365450" y="3205275"/>
            <a:chExt cx="257100" cy="1832375"/>
          </a:xfrm>
        </p:grpSpPr>
        <p:sp>
          <p:nvSpPr>
            <p:cNvPr id="885" name="Google Shape;885;p32"/>
            <p:cNvSpPr/>
            <p:nvPr/>
          </p:nvSpPr>
          <p:spPr>
            <a:xfrm>
              <a:off x="1485300" y="3337250"/>
              <a:ext cx="17400" cy="17004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56078"/>
                  </a:srgbClr>
                </a:gs>
                <a:gs pos="51000">
                  <a:srgbClr val="FFFFFF">
                    <a:alpha val="3882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32"/>
            <p:cNvSpPr/>
            <p:nvPr/>
          </p:nvSpPr>
          <p:spPr>
            <a:xfrm>
              <a:off x="1365450" y="3205275"/>
              <a:ext cx="257100" cy="2571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3000">
                  <a:srgbClr val="FFFFFF">
                    <a:alpha val="17647"/>
                  </a:srgbClr>
                </a:gs>
                <a:gs pos="41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7" name="Google Shape;887;p32"/>
          <p:cNvGrpSpPr/>
          <p:nvPr/>
        </p:nvGrpSpPr>
        <p:grpSpPr>
          <a:xfrm flipH="1">
            <a:off x="6816738" y="3162588"/>
            <a:ext cx="257100" cy="1832375"/>
            <a:chOff x="1365450" y="3205275"/>
            <a:chExt cx="257100" cy="1832375"/>
          </a:xfrm>
        </p:grpSpPr>
        <p:sp>
          <p:nvSpPr>
            <p:cNvPr id="888" name="Google Shape;888;p32"/>
            <p:cNvSpPr/>
            <p:nvPr/>
          </p:nvSpPr>
          <p:spPr>
            <a:xfrm>
              <a:off x="1485300" y="3337250"/>
              <a:ext cx="17400" cy="17004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56078"/>
                  </a:srgbClr>
                </a:gs>
                <a:gs pos="51000">
                  <a:srgbClr val="FFFFFF">
                    <a:alpha val="3882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32"/>
            <p:cNvSpPr/>
            <p:nvPr/>
          </p:nvSpPr>
          <p:spPr>
            <a:xfrm>
              <a:off x="1365450" y="3205275"/>
              <a:ext cx="257100" cy="2571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3000">
                  <a:srgbClr val="FFFFFF">
                    <a:alpha val="17647"/>
                  </a:srgbClr>
                </a:gs>
                <a:gs pos="41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0" name="Google Shape;890;p32"/>
          <p:cNvGrpSpPr/>
          <p:nvPr/>
        </p:nvGrpSpPr>
        <p:grpSpPr>
          <a:xfrm flipH="1">
            <a:off x="5223850" y="3468075"/>
            <a:ext cx="257100" cy="1832375"/>
            <a:chOff x="1365450" y="3205275"/>
            <a:chExt cx="257100" cy="1832375"/>
          </a:xfrm>
        </p:grpSpPr>
        <p:sp>
          <p:nvSpPr>
            <p:cNvPr id="891" name="Google Shape;891;p32"/>
            <p:cNvSpPr/>
            <p:nvPr/>
          </p:nvSpPr>
          <p:spPr>
            <a:xfrm>
              <a:off x="1485300" y="3337250"/>
              <a:ext cx="17400" cy="17004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56078"/>
                  </a:srgbClr>
                </a:gs>
                <a:gs pos="51000">
                  <a:srgbClr val="FFFFFF">
                    <a:alpha val="3882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32"/>
            <p:cNvSpPr/>
            <p:nvPr/>
          </p:nvSpPr>
          <p:spPr>
            <a:xfrm>
              <a:off x="1365450" y="3205275"/>
              <a:ext cx="257100" cy="2571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3000">
                  <a:srgbClr val="FFFFFF">
                    <a:alpha val="17647"/>
                  </a:srgbClr>
                </a:gs>
                <a:gs pos="41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3" name="Google Shape;893;p32"/>
          <p:cNvGrpSpPr/>
          <p:nvPr/>
        </p:nvGrpSpPr>
        <p:grpSpPr>
          <a:xfrm flipH="1">
            <a:off x="4201650" y="4136700"/>
            <a:ext cx="257100" cy="1832375"/>
            <a:chOff x="1365450" y="3205275"/>
            <a:chExt cx="257100" cy="1832375"/>
          </a:xfrm>
        </p:grpSpPr>
        <p:sp>
          <p:nvSpPr>
            <p:cNvPr id="894" name="Google Shape;894;p32"/>
            <p:cNvSpPr/>
            <p:nvPr/>
          </p:nvSpPr>
          <p:spPr>
            <a:xfrm>
              <a:off x="1485300" y="3337250"/>
              <a:ext cx="17400" cy="17004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56078"/>
                  </a:srgbClr>
                </a:gs>
                <a:gs pos="51000">
                  <a:srgbClr val="FFFFFF">
                    <a:alpha val="3882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32"/>
            <p:cNvSpPr/>
            <p:nvPr/>
          </p:nvSpPr>
          <p:spPr>
            <a:xfrm>
              <a:off x="1365450" y="3205275"/>
              <a:ext cx="257100" cy="2571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3000">
                  <a:srgbClr val="FFFFFF">
                    <a:alpha val="17647"/>
                  </a:srgbClr>
                </a:gs>
                <a:gs pos="41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6" name="Google Shape;896;p32"/>
          <p:cNvGrpSpPr/>
          <p:nvPr/>
        </p:nvGrpSpPr>
        <p:grpSpPr>
          <a:xfrm flipH="1">
            <a:off x="3541000" y="3929625"/>
            <a:ext cx="257100" cy="1832375"/>
            <a:chOff x="1365450" y="3205275"/>
            <a:chExt cx="257100" cy="1832375"/>
          </a:xfrm>
        </p:grpSpPr>
        <p:sp>
          <p:nvSpPr>
            <p:cNvPr id="897" name="Google Shape;897;p32"/>
            <p:cNvSpPr/>
            <p:nvPr/>
          </p:nvSpPr>
          <p:spPr>
            <a:xfrm>
              <a:off x="1485300" y="3337250"/>
              <a:ext cx="17400" cy="17004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56078"/>
                  </a:srgbClr>
                </a:gs>
                <a:gs pos="51000">
                  <a:srgbClr val="FFFFFF">
                    <a:alpha val="3882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32"/>
            <p:cNvSpPr/>
            <p:nvPr/>
          </p:nvSpPr>
          <p:spPr>
            <a:xfrm>
              <a:off x="1365450" y="3205275"/>
              <a:ext cx="257100" cy="2571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3000">
                  <a:srgbClr val="FFFFFF">
                    <a:alpha val="17647"/>
                  </a:srgbClr>
                </a:gs>
                <a:gs pos="41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9" name="Google Shape;899;p32"/>
          <p:cNvGrpSpPr/>
          <p:nvPr/>
        </p:nvGrpSpPr>
        <p:grpSpPr>
          <a:xfrm flipH="1">
            <a:off x="1382938" y="2293050"/>
            <a:ext cx="257100" cy="1832375"/>
            <a:chOff x="1365450" y="3205275"/>
            <a:chExt cx="257100" cy="1832375"/>
          </a:xfrm>
        </p:grpSpPr>
        <p:sp>
          <p:nvSpPr>
            <p:cNvPr id="900" name="Google Shape;900;p32"/>
            <p:cNvSpPr/>
            <p:nvPr/>
          </p:nvSpPr>
          <p:spPr>
            <a:xfrm>
              <a:off x="1485300" y="3337250"/>
              <a:ext cx="17400" cy="17004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56078"/>
                  </a:srgbClr>
                </a:gs>
                <a:gs pos="51000">
                  <a:srgbClr val="FFFFFF">
                    <a:alpha val="3882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32"/>
            <p:cNvSpPr/>
            <p:nvPr/>
          </p:nvSpPr>
          <p:spPr>
            <a:xfrm>
              <a:off x="1365450" y="3205275"/>
              <a:ext cx="257100" cy="2571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3000">
                  <a:srgbClr val="FFFFFF">
                    <a:alpha val="17647"/>
                  </a:srgbClr>
                </a:gs>
                <a:gs pos="41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2" name="Google Shape;902;p32"/>
          <p:cNvGrpSpPr/>
          <p:nvPr/>
        </p:nvGrpSpPr>
        <p:grpSpPr>
          <a:xfrm flipH="1">
            <a:off x="669813" y="2941850"/>
            <a:ext cx="257100" cy="1832375"/>
            <a:chOff x="1365450" y="3205275"/>
            <a:chExt cx="257100" cy="1832375"/>
          </a:xfrm>
        </p:grpSpPr>
        <p:sp>
          <p:nvSpPr>
            <p:cNvPr id="903" name="Google Shape;903;p32"/>
            <p:cNvSpPr/>
            <p:nvPr/>
          </p:nvSpPr>
          <p:spPr>
            <a:xfrm>
              <a:off x="1485300" y="3337250"/>
              <a:ext cx="17400" cy="17004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56078"/>
                  </a:srgbClr>
                </a:gs>
                <a:gs pos="51000">
                  <a:srgbClr val="FFFFFF">
                    <a:alpha val="3882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32"/>
            <p:cNvSpPr/>
            <p:nvPr/>
          </p:nvSpPr>
          <p:spPr>
            <a:xfrm>
              <a:off x="1365450" y="3205275"/>
              <a:ext cx="257100" cy="2571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3000">
                  <a:srgbClr val="FFFFFF">
                    <a:alpha val="17647"/>
                  </a:srgbClr>
                </a:gs>
                <a:gs pos="41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5" name="Google Shape;905;p32"/>
          <p:cNvGrpSpPr/>
          <p:nvPr/>
        </p:nvGrpSpPr>
        <p:grpSpPr>
          <a:xfrm flipH="1">
            <a:off x="1951850" y="2125138"/>
            <a:ext cx="257100" cy="3465800"/>
            <a:chOff x="261425" y="1395525"/>
            <a:chExt cx="257100" cy="3465800"/>
          </a:xfrm>
        </p:grpSpPr>
        <p:sp>
          <p:nvSpPr>
            <p:cNvPr id="906" name="Google Shape;906;p32"/>
            <p:cNvSpPr/>
            <p:nvPr/>
          </p:nvSpPr>
          <p:spPr>
            <a:xfrm>
              <a:off x="381300" y="1516925"/>
              <a:ext cx="17400" cy="33444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56078"/>
                  </a:srgbClr>
                </a:gs>
                <a:gs pos="51000">
                  <a:srgbClr val="FFFFFF">
                    <a:alpha val="3882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32"/>
            <p:cNvSpPr/>
            <p:nvPr/>
          </p:nvSpPr>
          <p:spPr>
            <a:xfrm>
              <a:off x="261425" y="1395525"/>
              <a:ext cx="257100" cy="2571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3000">
                  <a:srgbClr val="FFFFFF">
                    <a:alpha val="17647"/>
                  </a:srgbClr>
                </a:gs>
                <a:gs pos="41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8" name="Google Shape;908;p32"/>
          <p:cNvGrpSpPr/>
          <p:nvPr/>
        </p:nvGrpSpPr>
        <p:grpSpPr>
          <a:xfrm flipH="1">
            <a:off x="6094575" y="3825413"/>
            <a:ext cx="257100" cy="3465800"/>
            <a:chOff x="261425" y="1395525"/>
            <a:chExt cx="257100" cy="3465800"/>
          </a:xfrm>
        </p:grpSpPr>
        <p:sp>
          <p:nvSpPr>
            <p:cNvPr id="909" name="Google Shape;909;p32"/>
            <p:cNvSpPr/>
            <p:nvPr/>
          </p:nvSpPr>
          <p:spPr>
            <a:xfrm>
              <a:off x="381300" y="1516925"/>
              <a:ext cx="17400" cy="33444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56078"/>
                  </a:srgbClr>
                </a:gs>
                <a:gs pos="51000">
                  <a:srgbClr val="FFFFFF">
                    <a:alpha val="3882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32"/>
            <p:cNvSpPr/>
            <p:nvPr/>
          </p:nvSpPr>
          <p:spPr>
            <a:xfrm>
              <a:off x="261425" y="1395525"/>
              <a:ext cx="257100" cy="2571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3000">
                  <a:srgbClr val="FFFFFF">
                    <a:alpha val="17647"/>
                  </a:srgbClr>
                </a:gs>
                <a:gs pos="41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378520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p33"/>
          <p:cNvSpPr txBox="1">
            <a:spLocks noGrp="1"/>
          </p:cNvSpPr>
          <p:nvPr>
            <p:ph type="subTitle" idx="1"/>
          </p:nvPr>
        </p:nvSpPr>
        <p:spPr>
          <a:xfrm>
            <a:off x="1063588" y="2670927"/>
            <a:ext cx="3128400" cy="125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IN" dirty="0" smtClean="0">
                <a:latin typeface="Verdana" panose="020B0604030504040204" pitchFamily="34" charset="0"/>
                <a:ea typeface="Verdana" panose="020B0604030504040204" pitchFamily="34" charset="0"/>
              </a:rPr>
              <a:t>Kickstarter platform majorly focus on creative projects and aims </a:t>
            </a:r>
            <a:r>
              <a:rPr lang="en-IN" dirty="0">
                <a:latin typeface="Verdana" panose="020B0604030504040204" pitchFamily="34" charset="0"/>
                <a:ea typeface="Verdana" panose="020B0604030504040204" pitchFamily="34" charset="0"/>
              </a:rPr>
              <a:t>to make </a:t>
            </a:r>
            <a:r>
              <a:rPr lang="en-IN" dirty="0" smtClean="0">
                <a:solidFill>
                  <a:srgbClr val="FFFF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funding accessible </a:t>
            </a:r>
            <a:r>
              <a:rPr lang="en-IN" dirty="0">
                <a:solidFill>
                  <a:srgbClr val="FFFF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to </a:t>
            </a:r>
            <a:r>
              <a:rPr lang="en-IN" dirty="0" smtClean="0">
                <a:solidFill>
                  <a:srgbClr val="FFFF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everyone</a:t>
            </a:r>
            <a:r>
              <a:rPr lang="en-IN" dirty="0" smtClean="0">
                <a:latin typeface="Verdana" panose="020B0604030504040204" pitchFamily="34" charset="0"/>
                <a:ea typeface="Verdana" panose="020B0604030504040204" pitchFamily="34" charset="0"/>
              </a:rPr>
              <a:t>. </a:t>
            </a:r>
            <a:r>
              <a:rPr lang="en-IN" dirty="0">
                <a:latin typeface="Verdana" panose="020B0604030504040204" pitchFamily="34" charset="0"/>
                <a:ea typeface="Verdana" panose="020B0604030504040204" pitchFamily="34" charset="0"/>
              </a:rPr>
              <a:t>The company's main objective is to bring </a:t>
            </a:r>
            <a:r>
              <a:rPr lang="en-IN" dirty="0">
                <a:solidFill>
                  <a:srgbClr val="FFFF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creative ideas to </a:t>
            </a:r>
            <a:r>
              <a:rPr lang="en-IN" dirty="0" smtClean="0">
                <a:solidFill>
                  <a:srgbClr val="FFFF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reality</a:t>
            </a:r>
            <a:r>
              <a:rPr lang="en-IN" dirty="0" smtClean="0">
                <a:latin typeface="Verdana" panose="020B0604030504040204" pitchFamily="34" charset="0"/>
                <a:ea typeface="Verdana" panose="020B0604030504040204" pitchFamily="34" charset="0"/>
              </a:rPr>
              <a:t>. </a:t>
            </a:r>
            <a:endParaRPr dirty="0"/>
          </a:p>
        </p:txBody>
      </p:sp>
      <p:sp>
        <p:nvSpPr>
          <p:cNvPr id="916" name="Google Shape;916;p33"/>
          <p:cNvSpPr txBox="1">
            <a:spLocks noGrp="1"/>
          </p:cNvSpPr>
          <p:nvPr>
            <p:ph type="subTitle" idx="2"/>
          </p:nvPr>
        </p:nvSpPr>
        <p:spPr>
          <a:xfrm>
            <a:off x="4952013" y="2670927"/>
            <a:ext cx="3128400" cy="125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IN" dirty="0" smtClean="0">
                <a:latin typeface="Verdana" panose="020B0604030504040204" pitchFamily="34" charset="0"/>
                <a:ea typeface="Verdana" panose="020B0604030504040204" pitchFamily="34" charset="0"/>
              </a:rPr>
              <a:t>Focus should be to </a:t>
            </a:r>
            <a:r>
              <a:rPr lang="en-IN" dirty="0">
                <a:latin typeface="Verdana" panose="020B0604030504040204" pitchFamily="34" charset="0"/>
                <a:ea typeface="Verdana" panose="020B0604030504040204" pitchFamily="34" charset="0"/>
              </a:rPr>
              <a:t>increase percentage of successful projects</a:t>
            </a:r>
            <a:r>
              <a:rPr lang="en-IN" dirty="0" smtClean="0">
                <a:latin typeface="Verdana" panose="020B0604030504040204" pitchFamily="34" charset="0"/>
                <a:ea typeface="Verdana" panose="020B0604030504040204" pitchFamily="34" charset="0"/>
              </a:rPr>
              <a:t>. </a:t>
            </a:r>
          </a:p>
          <a:p>
            <a:pPr marL="0" indent="0"/>
            <a:r>
              <a:rPr lang="en-IN" dirty="0" smtClean="0">
                <a:latin typeface="Verdana" panose="020B0604030504040204" pitchFamily="34" charset="0"/>
                <a:ea typeface="Verdana" panose="020B0604030504040204" pitchFamily="34" charset="0"/>
              </a:rPr>
              <a:t>For this Analysis we used different modules; </a:t>
            </a:r>
            <a:r>
              <a:rPr lang="en-IN" dirty="0" smtClean="0">
                <a:solidFill>
                  <a:srgbClr val="FFFF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Excel, Power-Bi, Tableau and MySQL</a:t>
            </a:r>
            <a:r>
              <a:rPr lang="en-IN" dirty="0" smtClean="0"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17" name="Google Shape;917;p33"/>
          <p:cNvSpPr txBox="1">
            <a:spLocks noGrp="1"/>
          </p:cNvSpPr>
          <p:nvPr>
            <p:ph type="title"/>
          </p:nvPr>
        </p:nvSpPr>
        <p:spPr>
          <a:xfrm>
            <a:off x="722375" y="539500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</a:t>
            </a:r>
            <a:r>
              <a:rPr lang="en" dirty="0" smtClean="0"/>
              <a:t>hat we want to achieve?</a:t>
            </a:r>
            <a:endParaRPr dirty="0"/>
          </a:p>
        </p:txBody>
      </p:sp>
      <p:sp>
        <p:nvSpPr>
          <p:cNvPr id="918" name="Google Shape;918;p33"/>
          <p:cNvSpPr txBox="1">
            <a:spLocks noGrp="1"/>
          </p:cNvSpPr>
          <p:nvPr>
            <p:ph type="subTitle" idx="3"/>
          </p:nvPr>
        </p:nvSpPr>
        <p:spPr>
          <a:xfrm>
            <a:off x="1063588" y="2257775"/>
            <a:ext cx="3128400" cy="5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Aim company</a:t>
            </a:r>
            <a:endParaRPr dirty="0"/>
          </a:p>
        </p:txBody>
      </p:sp>
      <p:sp>
        <p:nvSpPr>
          <p:cNvPr id="919" name="Google Shape;919;p33"/>
          <p:cNvSpPr txBox="1">
            <a:spLocks noGrp="1"/>
          </p:cNvSpPr>
          <p:nvPr>
            <p:ph type="subTitle" idx="4"/>
          </p:nvPr>
        </p:nvSpPr>
        <p:spPr>
          <a:xfrm>
            <a:off x="4952013" y="2257775"/>
            <a:ext cx="3128400" cy="5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Our </a:t>
            </a:r>
            <a:r>
              <a:rPr lang="en" dirty="0" smtClean="0"/>
              <a:t>focus </a:t>
            </a:r>
            <a:endParaRPr dirty="0"/>
          </a:p>
        </p:txBody>
      </p:sp>
      <p:sp>
        <p:nvSpPr>
          <p:cNvPr id="920" name="Google Shape;920;p33"/>
          <p:cNvSpPr/>
          <p:nvPr/>
        </p:nvSpPr>
        <p:spPr>
          <a:xfrm>
            <a:off x="2278138" y="1674508"/>
            <a:ext cx="699300" cy="699300"/>
          </a:xfrm>
          <a:prstGeom prst="rect">
            <a:avLst/>
          </a:prstGeom>
          <a:gradFill>
            <a:gsLst>
              <a:gs pos="0">
                <a:srgbClr val="1155CC">
                  <a:alpha val="54117"/>
                </a:srgbClr>
              </a:gs>
              <a:gs pos="72000">
                <a:srgbClr val="1155CC">
                  <a:alpha val="0"/>
                </a:srgbClr>
              </a:gs>
              <a:gs pos="100000">
                <a:srgbClr val="1155CC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" name="Google Shape;9737;p62"/>
          <p:cNvGrpSpPr/>
          <p:nvPr/>
        </p:nvGrpSpPr>
        <p:grpSpPr>
          <a:xfrm>
            <a:off x="2481329" y="1815162"/>
            <a:ext cx="366269" cy="366732"/>
            <a:chOff x="-61784125" y="1931250"/>
            <a:chExt cx="316650" cy="317050"/>
          </a:xfrm>
          <a:solidFill>
            <a:schemeClr val="tx1"/>
          </a:solidFill>
        </p:grpSpPr>
        <p:sp>
          <p:nvSpPr>
            <p:cNvPr id="15" name="Google Shape;9738;p62"/>
            <p:cNvSpPr/>
            <p:nvPr/>
          </p:nvSpPr>
          <p:spPr>
            <a:xfrm>
              <a:off x="-61688025" y="1931250"/>
              <a:ext cx="124450" cy="134300"/>
            </a:xfrm>
            <a:custGeom>
              <a:avLst/>
              <a:gdLst/>
              <a:ahLst/>
              <a:cxnLst/>
              <a:rect l="l" t="t" r="r" b="b"/>
              <a:pathLst>
                <a:path w="4978" h="5372" extrusionOk="0">
                  <a:moveTo>
                    <a:pt x="2497" y="845"/>
                  </a:moveTo>
                  <a:cubicBezTo>
                    <a:pt x="2709" y="845"/>
                    <a:pt x="2922" y="922"/>
                    <a:pt x="3088" y="1087"/>
                  </a:cubicBezTo>
                  <a:cubicBezTo>
                    <a:pt x="3277" y="1276"/>
                    <a:pt x="3340" y="1591"/>
                    <a:pt x="3277" y="1906"/>
                  </a:cubicBezTo>
                  <a:cubicBezTo>
                    <a:pt x="3182" y="2190"/>
                    <a:pt x="2993" y="2410"/>
                    <a:pt x="2709" y="2442"/>
                  </a:cubicBezTo>
                  <a:cubicBezTo>
                    <a:pt x="2625" y="2467"/>
                    <a:pt x="2545" y="2479"/>
                    <a:pt x="2469" y="2479"/>
                  </a:cubicBezTo>
                  <a:cubicBezTo>
                    <a:pt x="2259" y="2479"/>
                    <a:pt x="2075" y="2391"/>
                    <a:pt x="1890" y="2253"/>
                  </a:cubicBezTo>
                  <a:cubicBezTo>
                    <a:pt x="1701" y="2032"/>
                    <a:pt x="1607" y="1717"/>
                    <a:pt x="1701" y="1434"/>
                  </a:cubicBezTo>
                  <a:cubicBezTo>
                    <a:pt x="1800" y="1059"/>
                    <a:pt x="2145" y="845"/>
                    <a:pt x="2497" y="845"/>
                  </a:cubicBezTo>
                  <a:close/>
                  <a:moveTo>
                    <a:pt x="2520" y="3324"/>
                  </a:moveTo>
                  <a:cubicBezTo>
                    <a:pt x="3277" y="3324"/>
                    <a:pt x="3907" y="3828"/>
                    <a:pt x="4096" y="4553"/>
                  </a:cubicBezTo>
                  <a:lnTo>
                    <a:pt x="914" y="4553"/>
                  </a:lnTo>
                  <a:cubicBezTo>
                    <a:pt x="1103" y="3828"/>
                    <a:pt x="1733" y="3324"/>
                    <a:pt x="2520" y="3324"/>
                  </a:cubicBezTo>
                  <a:close/>
                  <a:moveTo>
                    <a:pt x="2510" y="1"/>
                  </a:moveTo>
                  <a:cubicBezTo>
                    <a:pt x="1805" y="1"/>
                    <a:pt x="1113" y="455"/>
                    <a:pt x="914" y="1213"/>
                  </a:cubicBezTo>
                  <a:cubicBezTo>
                    <a:pt x="756" y="1780"/>
                    <a:pt x="914" y="2347"/>
                    <a:pt x="1292" y="2789"/>
                  </a:cubicBezTo>
                  <a:cubicBezTo>
                    <a:pt x="567" y="3198"/>
                    <a:pt x="0" y="3986"/>
                    <a:pt x="0" y="4931"/>
                  </a:cubicBezTo>
                  <a:cubicBezTo>
                    <a:pt x="0" y="5183"/>
                    <a:pt x="189" y="5372"/>
                    <a:pt x="441" y="5372"/>
                  </a:cubicBezTo>
                  <a:lnTo>
                    <a:pt x="4568" y="5372"/>
                  </a:lnTo>
                  <a:cubicBezTo>
                    <a:pt x="4820" y="5372"/>
                    <a:pt x="4978" y="5183"/>
                    <a:pt x="4978" y="4931"/>
                  </a:cubicBezTo>
                  <a:cubicBezTo>
                    <a:pt x="4978" y="3986"/>
                    <a:pt x="4442" y="3198"/>
                    <a:pt x="3718" y="2789"/>
                  </a:cubicBezTo>
                  <a:cubicBezTo>
                    <a:pt x="3907" y="2568"/>
                    <a:pt x="4033" y="2347"/>
                    <a:pt x="4096" y="2064"/>
                  </a:cubicBezTo>
                  <a:cubicBezTo>
                    <a:pt x="4253" y="1528"/>
                    <a:pt x="4096" y="930"/>
                    <a:pt x="3655" y="489"/>
                  </a:cubicBezTo>
                  <a:cubicBezTo>
                    <a:pt x="3331" y="153"/>
                    <a:pt x="2918" y="1"/>
                    <a:pt x="251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9739;p62"/>
            <p:cNvSpPr/>
            <p:nvPr/>
          </p:nvSpPr>
          <p:spPr>
            <a:xfrm>
              <a:off x="-61784125" y="2113325"/>
              <a:ext cx="124450" cy="134975"/>
            </a:xfrm>
            <a:custGeom>
              <a:avLst/>
              <a:gdLst/>
              <a:ahLst/>
              <a:cxnLst/>
              <a:rect l="l" t="t" r="r" b="b"/>
              <a:pathLst>
                <a:path w="4978" h="5399" extrusionOk="0">
                  <a:moveTo>
                    <a:pt x="2482" y="848"/>
                  </a:moveTo>
                  <a:cubicBezTo>
                    <a:pt x="2688" y="848"/>
                    <a:pt x="2895" y="921"/>
                    <a:pt x="3056" y="1082"/>
                  </a:cubicBezTo>
                  <a:cubicBezTo>
                    <a:pt x="3245" y="1271"/>
                    <a:pt x="3340" y="1586"/>
                    <a:pt x="3245" y="1901"/>
                  </a:cubicBezTo>
                  <a:cubicBezTo>
                    <a:pt x="3182" y="2185"/>
                    <a:pt x="2993" y="2437"/>
                    <a:pt x="2710" y="2468"/>
                  </a:cubicBezTo>
                  <a:cubicBezTo>
                    <a:pt x="2633" y="2483"/>
                    <a:pt x="2559" y="2491"/>
                    <a:pt x="2487" y="2491"/>
                  </a:cubicBezTo>
                  <a:cubicBezTo>
                    <a:pt x="2261" y="2491"/>
                    <a:pt x="2058" y="2415"/>
                    <a:pt x="1891" y="2248"/>
                  </a:cubicBezTo>
                  <a:cubicBezTo>
                    <a:pt x="1670" y="2059"/>
                    <a:pt x="1607" y="1743"/>
                    <a:pt x="1670" y="1428"/>
                  </a:cubicBezTo>
                  <a:cubicBezTo>
                    <a:pt x="1770" y="1068"/>
                    <a:pt x="2124" y="848"/>
                    <a:pt x="2482" y="848"/>
                  </a:cubicBezTo>
                  <a:close/>
                  <a:moveTo>
                    <a:pt x="2458" y="3319"/>
                  </a:moveTo>
                  <a:cubicBezTo>
                    <a:pt x="3245" y="3319"/>
                    <a:pt x="3907" y="3854"/>
                    <a:pt x="4096" y="4547"/>
                  </a:cubicBezTo>
                  <a:lnTo>
                    <a:pt x="883" y="4547"/>
                  </a:lnTo>
                  <a:cubicBezTo>
                    <a:pt x="1040" y="3886"/>
                    <a:pt x="1733" y="3319"/>
                    <a:pt x="2458" y="3319"/>
                  </a:cubicBezTo>
                  <a:close/>
                  <a:moveTo>
                    <a:pt x="2509" y="1"/>
                  </a:moveTo>
                  <a:cubicBezTo>
                    <a:pt x="1812" y="1"/>
                    <a:pt x="1143" y="437"/>
                    <a:pt x="946" y="1208"/>
                  </a:cubicBezTo>
                  <a:cubicBezTo>
                    <a:pt x="788" y="1806"/>
                    <a:pt x="946" y="2342"/>
                    <a:pt x="1324" y="2783"/>
                  </a:cubicBezTo>
                  <a:cubicBezTo>
                    <a:pt x="568" y="3224"/>
                    <a:pt x="32" y="4012"/>
                    <a:pt x="32" y="4957"/>
                  </a:cubicBezTo>
                  <a:cubicBezTo>
                    <a:pt x="0" y="5209"/>
                    <a:pt x="189" y="5398"/>
                    <a:pt x="410" y="5398"/>
                  </a:cubicBezTo>
                  <a:lnTo>
                    <a:pt x="4569" y="5398"/>
                  </a:lnTo>
                  <a:cubicBezTo>
                    <a:pt x="4789" y="5398"/>
                    <a:pt x="4978" y="5209"/>
                    <a:pt x="4978" y="4988"/>
                  </a:cubicBezTo>
                  <a:cubicBezTo>
                    <a:pt x="4978" y="4043"/>
                    <a:pt x="4474" y="3256"/>
                    <a:pt x="3718" y="2815"/>
                  </a:cubicBezTo>
                  <a:cubicBezTo>
                    <a:pt x="3939" y="2626"/>
                    <a:pt x="4033" y="2374"/>
                    <a:pt x="4128" y="2090"/>
                  </a:cubicBezTo>
                  <a:cubicBezTo>
                    <a:pt x="4285" y="1523"/>
                    <a:pt x="4128" y="924"/>
                    <a:pt x="3687" y="483"/>
                  </a:cubicBezTo>
                  <a:cubicBezTo>
                    <a:pt x="3346" y="155"/>
                    <a:pt x="2923" y="1"/>
                    <a:pt x="250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9740;p62"/>
            <p:cNvSpPr/>
            <p:nvPr/>
          </p:nvSpPr>
          <p:spPr>
            <a:xfrm>
              <a:off x="-61591150" y="2113325"/>
              <a:ext cx="123675" cy="134175"/>
            </a:xfrm>
            <a:custGeom>
              <a:avLst/>
              <a:gdLst/>
              <a:ahLst/>
              <a:cxnLst/>
              <a:rect l="l" t="t" r="r" b="b"/>
              <a:pathLst>
                <a:path w="4947" h="5367" extrusionOk="0">
                  <a:moveTo>
                    <a:pt x="2482" y="848"/>
                  </a:moveTo>
                  <a:cubicBezTo>
                    <a:pt x="2688" y="848"/>
                    <a:pt x="2895" y="921"/>
                    <a:pt x="3056" y="1082"/>
                  </a:cubicBezTo>
                  <a:cubicBezTo>
                    <a:pt x="3245" y="1271"/>
                    <a:pt x="3340" y="1586"/>
                    <a:pt x="3245" y="1901"/>
                  </a:cubicBezTo>
                  <a:cubicBezTo>
                    <a:pt x="3182" y="2185"/>
                    <a:pt x="2993" y="2437"/>
                    <a:pt x="2710" y="2468"/>
                  </a:cubicBezTo>
                  <a:cubicBezTo>
                    <a:pt x="2633" y="2483"/>
                    <a:pt x="2559" y="2491"/>
                    <a:pt x="2486" y="2491"/>
                  </a:cubicBezTo>
                  <a:cubicBezTo>
                    <a:pt x="2261" y="2491"/>
                    <a:pt x="2057" y="2415"/>
                    <a:pt x="1890" y="2248"/>
                  </a:cubicBezTo>
                  <a:cubicBezTo>
                    <a:pt x="1670" y="2059"/>
                    <a:pt x="1607" y="1743"/>
                    <a:pt x="1670" y="1428"/>
                  </a:cubicBezTo>
                  <a:cubicBezTo>
                    <a:pt x="1770" y="1068"/>
                    <a:pt x="2124" y="848"/>
                    <a:pt x="2482" y="848"/>
                  </a:cubicBezTo>
                  <a:close/>
                  <a:moveTo>
                    <a:pt x="2521" y="3382"/>
                  </a:moveTo>
                  <a:cubicBezTo>
                    <a:pt x="3308" y="3382"/>
                    <a:pt x="3938" y="3886"/>
                    <a:pt x="4127" y="4579"/>
                  </a:cubicBezTo>
                  <a:lnTo>
                    <a:pt x="882" y="4579"/>
                  </a:lnTo>
                  <a:cubicBezTo>
                    <a:pt x="1103" y="3886"/>
                    <a:pt x="1733" y="3382"/>
                    <a:pt x="2521" y="3382"/>
                  </a:cubicBezTo>
                  <a:close/>
                  <a:moveTo>
                    <a:pt x="2467" y="1"/>
                  </a:moveTo>
                  <a:cubicBezTo>
                    <a:pt x="1761" y="1"/>
                    <a:pt x="1080" y="437"/>
                    <a:pt x="882" y="1208"/>
                  </a:cubicBezTo>
                  <a:cubicBezTo>
                    <a:pt x="725" y="1806"/>
                    <a:pt x="882" y="2342"/>
                    <a:pt x="1292" y="2783"/>
                  </a:cubicBezTo>
                  <a:cubicBezTo>
                    <a:pt x="536" y="3224"/>
                    <a:pt x="0" y="4012"/>
                    <a:pt x="0" y="4957"/>
                  </a:cubicBezTo>
                  <a:cubicBezTo>
                    <a:pt x="0" y="5178"/>
                    <a:pt x="189" y="5367"/>
                    <a:pt x="378" y="5367"/>
                  </a:cubicBezTo>
                  <a:lnTo>
                    <a:pt x="4505" y="5367"/>
                  </a:lnTo>
                  <a:cubicBezTo>
                    <a:pt x="4757" y="5367"/>
                    <a:pt x="4946" y="5178"/>
                    <a:pt x="4946" y="4957"/>
                  </a:cubicBezTo>
                  <a:cubicBezTo>
                    <a:pt x="4946" y="4075"/>
                    <a:pt x="4442" y="3256"/>
                    <a:pt x="3686" y="2815"/>
                  </a:cubicBezTo>
                  <a:cubicBezTo>
                    <a:pt x="3875" y="2626"/>
                    <a:pt x="4001" y="2374"/>
                    <a:pt x="4096" y="2090"/>
                  </a:cubicBezTo>
                  <a:cubicBezTo>
                    <a:pt x="4253" y="1523"/>
                    <a:pt x="4096" y="924"/>
                    <a:pt x="3655" y="483"/>
                  </a:cubicBezTo>
                  <a:cubicBezTo>
                    <a:pt x="3314" y="155"/>
                    <a:pt x="2887" y="1"/>
                    <a:pt x="24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9741;p62"/>
            <p:cNvSpPr/>
            <p:nvPr/>
          </p:nvSpPr>
          <p:spPr>
            <a:xfrm>
              <a:off x="-61677800" y="2072225"/>
              <a:ext cx="106350" cy="62450"/>
            </a:xfrm>
            <a:custGeom>
              <a:avLst/>
              <a:gdLst/>
              <a:ahLst/>
              <a:cxnLst/>
              <a:rect l="l" t="t" r="r" b="b"/>
              <a:pathLst>
                <a:path w="4254" h="2498" extrusionOk="0">
                  <a:moveTo>
                    <a:pt x="2096" y="1"/>
                  </a:moveTo>
                  <a:cubicBezTo>
                    <a:pt x="1985" y="1"/>
                    <a:pt x="1875" y="48"/>
                    <a:pt x="1796" y="142"/>
                  </a:cubicBezTo>
                  <a:lnTo>
                    <a:pt x="158" y="1781"/>
                  </a:lnTo>
                  <a:cubicBezTo>
                    <a:pt x="1" y="1938"/>
                    <a:pt x="1" y="2222"/>
                    <a:pt x="158" y="2379"/>
                  </a:cubicBezTo>
                  <a:cubicBezTo>
                    <a:pt x="237" y="2458"/>
                    <a:pt x="339" y="2497"/>
                    <a:pt x="442" y="2497"/>
                  </a:cubicBezTo>
                  <a:cubicBezTo>
                    <a:pt x="544" y="2497"/>
                    <a:pt x="646" y="2458"/>
                    <a:pt x="725" y="2379"/>
                  </a:cubicBezTo>
                  <a:lnTo>
                    <a:pt x="2111" y="993"/>
                  </a:lnTo>
                  <a:lnTo>
                    <a:pt x="3498" y="2379"/>
                  </a:lnTo>
                  <a:cubicBezTo>
                    <a:pt x="3576" y="2458"/>
                    <a:pt x="3687" y="2497"/>
                    <a:pt x="3797" y="2497"/>
                  </a:cubicBezTo>
                  <a:cubicBezTo>
                    <a:pt x="3907" y="2497"/>
                    <a:pt x="4017" y="2458"/>
                    <a:pt x="4096" y="2379"/>
                  </a:cubicBezTo>
                  <a:cubicBezTo>
                    <a:pt x="4254" y="2222"/>
                    <a:pt x="4254" y="1938"/>
                    <a:pt x="4096" y="1781"/>
                  </a:cubicBezTo>
                  <a:lnTo>
                    <a:pt x="2395" y="142"/>
                  </a:lnTo>
                  <a:cubicBezTo>
                    <a:pt x="2316" y="48"/>
                    <a:pt x="2206" y="1"/>
                    <a:pt x="209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" name="Google Shape;9080;p60"/>
          <p:cNvSpPr/>
          <p:nvPr/>
        </p:nvSpPr>
        <p:spPr>
          <a:xfrm>
            <a:off x="6326672" y="1835823"/>
            <a:ext cx="379081" cy="376669"/>
          </a:xfrm>
          <a:custGeom>
            <a:avLst/>
            <a:gdLst/>
            <a:ahLst/>
            <a:cxnLst/>
            <a:rect l="l" t="t" r="r" b="b"/>
            <a:pathLst>
              <a:path w="19516" h="19326" extrusionOk="0">
                <a:moveTo>
                  <a:pt x="15929" y="1934"/>
                </a:moveTo>
                <a:lnTo>
                  <a:pt x="15929" y="2834"/>
                </a:lnTo>
                <a:cubicBezTo>
                  <a:pt x="15929" y="3145"/>
                  <a:pt x="16182" y="3398"/>
                  <a:pt x="16496" y="3398"/>
                </a:cubicBezTo>
                <a:lnTo>
                  <a:pt x="17393" y="3398"/>
                </a:lnTo>
                <a:lnTo>
                  <a:pt x="16261" y="4531"/>
                </a:lnTo>
                <a:lnTo>
                  <a:pt x="14796" y="4531"/>
                </a:lnTo>
                <a:lnTo>
                  <a:pt x="14796" y="3066"/>
                </a:lnTo>
                <a:lnTo>
                  <a:pt x="15929" y="1934"/>
                </a:lnTo>
                <a:close/>
                <a:moveTo>
                  <a:pt x="9663" y="7927"/>
                </a:moveTo>
                <a:cubicBezTo>
                  <a:pt x="9926" y="7927"/>
                  <a:pt x="10183" y="7991"/>
                  <a:pt x="10418" y="8109"/>
                </a:cubicBezTo>
                <a:lnTo>
                  <a:pt x="9262" y="9262"/>
                </a:lnTo>
                <a:cubicBezTo>
                  <a:pt x="9041" y="9485"/>
                  <a:pt x="9041" y="9842"/>
                  <a:pt x="9262" y="10065"/>
                </a:cubicBezTo>
                <a:cubicBezTo>
                  <a:pt x="9372" y="10175"/>
                  <a:pt x="9517" y="10231"/>
                  <a:pt x="9662" y="10231"/>
                </a:cubicBezTo>
                <a:cubicBezTo>
                  <a:pt x="9807" y="10231"/>
                  <a:pt x="9952" y="10175"/>
                  <a:pt x="10062" y="10065"/>
                </a:cubicBezTo>
                <a:lnTo>
                  <a:pt x="11218" y="8909"/>
                </a:lnTo>
                <a:cubicBezTo>
                  <a:pt x="11336" y="9141"/>
                  <a:pt x="11399" y="9401"/>
                  <a:pt x="11399" y="9664"/>
                </a:cubicBezTo>
                <a:cubicBezTo>
                  <a:pt x="11399" y="10585"/>
                  <a:pt x="10605" y="11364"/>
                  <a:pt x="9663" y="11364"/>
                </a:cubicBezTo>
                <a:cubicBezTo>
                  <a:pt x="8721" y="11364"/>
                  <a:pt x="7927" y="10585"/>
                  <a:pt x="7927" y="9664"/>
                </a:cubicBezTo>
                <a:cubicBezTo>
                  <a:pt x="7927" y="8722"/>
                  <a:pt x="8721" y="7927"/>
                  <a:pt x="9663" y="7927"/>
                </a:cubicBezTo>
                <a:close/>
                <a:moveTo>
                  <a:pt x="9663" y="5663"/>
                </a:moveTo>
                <a:cubicBezTo>
                  <a:pt x="10527" y="5666"/>
                  <a:pt x="11363" y="5953"/>
                  <a:pt x="12049" y="6478"/>
                </a:cubicBezTo>
                <a:lnTo>
                  <a:pt x="11242" y="7287"/>
                </a:lnTo>
                <a:cubicBezTo>
                  <a:pt x="10777" y="6967"/>
                  <a:pt x="10228" y="6798"/>
                  <a:pt x="9663" y="6795"/>
                </a:cubicBezTo>
                <a:cubicBezTo>
                  <a:pt x="8108" y="6795"/>
                  <a:pt x="6795" y="8109"/>
                  <a:pt x="6795" y="9664"/>
                </a:cubicBezTo>
                <a:cubicBezTo>
                  <a:pt x="6795" y="10422"/>
                  <a:pt x="7103" y="11143"/>
                  <a:pt x="7649" y="11669"/>
                </a:cubicBezTo>
                <a:cubicBezTo>
                  <a:pt x="8208" y="12220"/>
                  <a:pt x="8935" y="12495"/>
                  <a:pt x="9663" y="12495"/>
                </a:cubicBezTo>
                <a:cubicBezTo>
                  <a:pt x="10391" y="12495"/>
                  <a:pt x="11119" y="12220"/>
                  <a:pt x="11677" y="11669"/>
                </a:cubicBezTo>
                <a:cubicBezTo>
                  <a:pt x="12224" y="11143"/>
                  <a:pt x="12532" y="10422"/>
                  <a:pt x="12532" y="9664"/>
                </a:cubicBezTo>
                <a:cubicBezTo>
                  <a:pt x="12529" y="9099"/>
                  <a:pt x="12360" y="8549"/>
                  <a:pt x="12043" y="8084"/>
                </a:cubicBezTo>
                <a:lnTo>
                  <a:pt x="12849" y="7278"/>
                </a:lnTo>
                <a:cubicBezTo>
                  <a:pt x="13374" y="7964"/>
                  <a:pt x="13661" y="8800"/>
                  <a:pt x="13664" y="9664"/>
                </a:cubicBezTo>
                <a:cubicBezTo>
                  <a:pt x="13664" y="11850"/>
                  <a:pt x="11870" y="13628"/>
                  <a:pt x="9663" y="13628"/>
                </a:cubicBezTo>
                <a:cubicBezTo>
                  <a:pt x="7456" y="13628"/>
                  <a:pt x="5662" y="11850"/>
                  <a:pt x="5662" y="9664"/>
                </a:cubicBezTo>
                <a:cubicBezTo>
                  <a:pt x="5662" y="7496"/>
                  <a:pt x="7495" y="5663"/>
                  <a:pt x="9663" y="5663"/>
                </a:cubicBezTo>
                <a:close/>
                <a:moveTo>
                  <a:pt x="9676" y="3398"/>
                </a:moveTo>
                <a:cubicBezTo>
                  <a:pt x="11130" y="3398"/>
                  <a:pt x="12541" y="3902"/>
                  <a:pt x="13664" y="4826"/>
                </a:cubicBezTo>
                <a:lnTo>
                  <a:pt x="13664" y="4863"/>
                </a:lnTo>
                <a:lnTo>
                  <a:pt x="12861" y="5663"/>
                </a:lnTo>
                <a:cubicBezTo>
                  <a:pt x="11911" y="4901"/>
                  <a:pt x="10770" y="4528"/>
                  <a:pt x="9634" y="4528"/>
                </a:cubicBezTo>
                <a:cubicBezTo>
                  <a:pt x="8214" y="4528"/>
                  <a:pt x="6803" y="5111"/>
                  <a:pt x="5786" y="6246"/>
                </a:cubicBezTo>
                <a:cubicBezTo>
                  <a:pt x="3959" y="8287"/>
                  <a:pt x="4047" y="11403"/>
                  <a:pt x="5985" y="13341"/>
                </a:cubicBezTo>
                <a:cubicBezTo>
                  <a:pt x="6991" y="14346"/>
                  <a:pt x="8313" y="14852"/>
                  <a:pt x="9638" y="14852"/>
                </a:cubicBezTo>
                <a:cubicBezTo>
                  <a:pt x="10866" y="14852"/>
                  <a:pt x="12096" y="14417"/>
                  <a:pt x="13078" y="13538"/>
                </a:cubicBezTo>
                <a:cubicBezTo>
                  <a:pt x="15119" y="11711"/>
                  <a:pt x="15376" y="8604"/>
                  <a:pt x="13664" y="6463"/>
                </a:cubicBezTo>
                <a:lnTo>
                  <a:pt x="14464" y="5663"/>
                </a:lnTo>
                <a:lnTo>
                  <a:pt x="14503" y="5663"/>
                </a:lnTo>
                <a:cubicBezTo>
                  <a:pt x="15430" y="6789"/>
                  <a:pt x="15935" y="8205"/>
                  <a:pt x="15929" y="9664"/>
                </a:cubicBezTo>
                <a:cubicBezTo>
                  <a:pt x="15929" y="13100"/>
                  <a:pt x="13117" y="15893"/>
                  <a:pt x="9663" y="15893"/>
                </a:cubicBezTo>
                <a:cubicBezTo>
                  <a:pt x="6209" y="15893"/>
                  <a:pt x="3398" y="13100"/>
                  <a:pt x="3398" y="9664"/>
                </a:cubicBezTo>
                <a:cubicBezTo>
                  <a:pt x="3398" y="6209"/>
                  <a:pt x="6209" y="3398"/>
                  <a:pt x="9663" y="3398"/>
                </a:cubicBezTo>
                <a:cubicBezTo>
                  <a:pt x="9668" y="3398"/>
                  <a:pt x="9672" y="3398"/>
                  <a:pt x="9676" y="3398"/>
                </a:cubicBezTo>
                <a:close/>
                <a:moveTo>
                  <a:pt x="9663" y="1134"/>
                </a:moveTo>
                <a:cubicBezTo>
                  <a:pt x="11176" y="1134"/>
                  <a:pt x="12661" y="1532"/>
                  <a:pt x="13975" y="2287"/>
                </a:cubicBezTo>
                <a:lnTo>
                  <a:pt x="13830" y="2432"/>
                </a:lnTo>
                <a:cubicBezTo>
                  <a:pt x="13724" y="2538"/>
                  <a:pt x="13664" y="2683"/>
                  <a:pt x="13664" y="2834"/>
                </a:cubicBezTo>
                <a:lnTo>
                  <a:pt x="13664" y="3428"/>
                </a:lnTo>
                <a:cubicBezTo>
                  <a:pt x="12473" y="2670"/>
                  <a:pt x="11090" y="2266"/>
                  <a:pt x="9679" y="2266"/>
                </a:cubicBezTo>
                <a:cubicBezTo>
                  <a:pt x="9674" y="2266"/>
                  <a:pt x="9668" y="2266"/>
                  <a:pt x="9663" y="2266"/>
                </a:cubicBezTo>
                <a:cubicBezTo>
                  <a:pt x="7701" y="2266"/>
                  <a:pt x="5847" y="3039"/>
                  <a:pt x="4443" y="4443"/>
                </a:cubicBezTo>
                <a:cubicBezTo>
                  <a:pt x="3039" y="5847"/>
                  <a:pt x="2266" y="7701"/>
                  <a:pt x="2266" y="9664"/>
                </a:cubicBezTo>
                <a:cubicBezTo>
                  <a:pt x="2266" y="11626"/>
                  <a:pt x="3039" y="13474"/>
                  <a:pt x="4443" y="14866"/>
                </a:cubicBezTo>
                <a:cubicBezTo>
                  <a:pt x="5886" y="16305"/>
                  <a:pt x="7775" y="17024"/>
                  <a:pt x="9663" y="17024"/>
                </a:cubicBezTo>
                <a:cubicBezTo>
                  <a:pt x="11552" y="17024"/>
                  <a:pt x="13441" y="16305"/>
                  <a:pt x="14884" y="14866"/>
                </a:cubicBezTo>
                <a:cubicBezTo>
                  <a:pt x="16288" y="13474"/>
                  <a:pt x="17061" y="11626"/>
                  <a:pt x="17061" y="9664"/>
                </a:cubicBezTo>
                <a:cubicBezTo>
                  <a:pt x="17064" y="8248"/>
                  <a:pt x="16659" y="6859"/>
                  <a:pt x="15898" y="5663"/>
                </a:cubicBezTo>
                <a:lnTo>
                  <a:pt x="16496" y="5663"/>
                </a:lnTo>
                <a:cubicBezTo>
                  <a:pt x="16644" y="5663"/>
                  <a:pt x="16789" y="5602"/>
                  <a:pt x="16895" y="5497"/>
                </a:cubicBezTo>
                <a:lnTo>
                  <a:pt x="17040" y="5352"/>
                </a:lnTo>
                <a:cubicBezTo>
                  <a:pt x="17795" y="6665"/>
                  <a:pt x="18193" y="8151"/>
                  <a:pt x="18193" y="9664"/>
                </a:cubicBezTo>
                <a:cubicBezTo>
                  <a:pt x="18193" y="14368"/>
                  <a:pt x="14367" y="18194"/>
                  <a:pt x="9663" y="18194"/>
                </a:cubicBezTo>
                <a:cubicBezTo>
                  <a:pt x="4959" y="18194"/>
                  <a:pt x="1133" y="14368"/>
                  <a:pt x="1133" y="9664"/>
                </a:cubicBezTo>
                <a:cubicBezTo>
                  <a:pt x="1133" y="4959"/>
                  <a:pt x="4959" y="1134"/>
                  <a:pt x="9663" y="1134"/>
                </a:cubicBezTo>
                <a:close/>
                <a:moveTo>
                  <a:pt x="16491" y="0"/>
                </a:moveTo>
                <a:cubicBezTo>
                  <a:pt x="16352" y="0"/>
                  <a:pt x="16210" y="52"/>
                  <a:pt x="16095" y="167"/>
                </a:cubicBezTo>
                <a:lnTo>
                  <a:pt x="14799" y="1463"/>
                </a:lnTo>
                <a:cubicBezTo>
                  <a:pt x="13256" y="509"/>
                  <a:pt x="11478" y="4"/>
                  <a:pt x="9663" y="1"/>
                </a:cubicBezTo>
                <a:cubicBezTo>
                  <a:pt x="7094" y="1"/>
                  <a:pt x="4669" y="1010"/>
                  <a:pt x="2839" y="2840"/>
                </a:cubicBezTo>
                <a:cubicBezTo>
                  <a:pt x="1009" y="4669"/>
                  <a:pt x="1" y="7094"/>
                  <a:pt x="1" y="9664"/>
                </a:cubicBezTo>
                <a:cubicBezTo>
                  <a:pt x="1" y="12233"/>
                  <a:pt x="1009" y="14658"/>
                  <a:pt x="2839" y="16488"/>
                </a:cubicBezTo>
                <a:cubicBezTo>
                  <a:pt x="4669" y="18317"/>
                  <a:pt x="7094" y="19326"/>
                  <a:pt x="9663" y="19326"/>
                </a:cubicBezTo>
                <a:cubicBezTo>
                  <a:pt x="12233" y="19326"/>
                  <a:pt x="14657" y="18317"/>
                  <a:pt x="16487" y="16488"/>
                </a:cubicBezTo>
                <a:cubicBezTo>
                  <a:pt x="18317" y="14658"/>
                  <a:pt x="19325" y="12233"/>
                  <a:pt x="19325" y="9664"/>
                </a:cubicBezTo>
                <a:cubicBezTo>
                  <a:pt x="19322" y="7849"/>
                  <a:pt x="18818" y="6070"/>
                  <a:pt x="17864" y="4528"/>
                </a:cubicBezTo>
                <a:lnTo>
                  <a:pt x="19159" y="3232"/>
                </a:lnTo>
                <a:cubicBezTo>
                  <a:pt x="19516" y="2876"/>
                  <a:pt x="19265" y="2266"/>
                  <a:pt x="18761" y="2266"/>
                </a:cubicBezTo>
                <a:lnTo>
                  <a:pt x="17061" y="2266"/>
                </a:lnTo>
                <a:lnTo>
                  <a:pt x="17061" y="569"/>
                </a:lnTo>
                <a:cubicBezTo>
                  <a:pt x="17061" y="226"/>
                  <a:pt x="16782" y="0"/>
                  <a:pt x="16491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435D74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32"/>
          <p:cNvSpPr txBox="1">
            <a:spLocks noGrp="1"/>
          </p:cNvSpPr>
          <p:nvPr>
            <p:ph type="title"/>
          </p:nvPr>
        </p:nvSpPr>
        <p:spPr>
          <a:xfrm>
            <a:off x="1048497" y="1864654"/>
            <a:ext cx="7472062" cy="12979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/>
            <a:r>
              <a:rPr lang="en-IN" dirty="0"/>
              <a:t>Data Model &amp; Challenges</a:t>
            </a:r>
          </a:p>
        </p:txBody>
      </p:sp>
      <p:sp>
        <p:nvSpPr>
          <p:cNvPr id="880" name="Google Shape;880;p32"/>
          <p:cNvSpPr txBox="1">
            <a:spLocks noGrp="1"/>
          </p:cNvSpPr>
          <p:nvPr>
            <p:ph type="title" idx="2"/>
          </p:nvPr>
        </p:nvSpPr>
        <p:spPr>
          <a:xfrm>
            <a:off x="3795850" y="1153171"/>
            <a:ext cx="1552200" cy="841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03</a:t>
            </a:r>
            <a:endParaRPr dirty="0"/>
          </a:p>
        </p:txBody>
      </p:sp>
      <p:grpSp>
        <p:nvGrpSpPr>
          <p:cNvPr id="881" name="Google Shape;881;p32"/>
          <p:cNvGrpSpPr/>
          <p:nvPr/>
        </p:nvGrpSpPr>
        <p:grpSpPr>
          <a:xfrm flipH="1">
            <a:off x="8141875" y="2863075"/>
            <a:ext cx="257100" cy="1821800"/>
            <a:chOff x="829225" y="2863075"/>
            <a:chExt cx="257100" cy="1821800"/>
          </a:xfrm>
        </p:grpSpPr>
        <p:sp>
          <p:nvSpPr>
            <p:cNvPr id="882" name="Google Shape;882;p32"/>
            <p:cNvSpPr/>
            <p:nvPr/>
          </p:nvSpPr>
          <p:spPr>
            <a:xfrm>
              <a:off x="949075" y="2984475"/>
              <a:ext cx="17400" cy="17004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56078"/>
                  </a:srgbClr>
                </a:gs>
                <a:gs pos="51000">
                  <a:srgbClr val="FFFFFF">
                    <a:alpha val="3882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32"/>
            <p:cNvSpPr/>
            <p:nvPr/>
          </p:nvSpPr>
          <p:spPr>
            <a:xfrm>
              <a:off x="829225" y="2863075"/>
              <a:ext cx="257100" cy="2571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3000">
                  <a:srgbClr val="FFFFFF">
                    <a:alpha val="17647"/>
                  </a:srgbClr>
                </a:gs>
                <a:gs pos="41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4" name="Google Shape;884;p32"/>
          <p:cNvGrpSpPr/>
          <p:nvPr/>
        </p:nvGrpSpPr>
        <p:grpSpPr>
          <a:xfrm flipH="1">
            <a:off x="7736800" y="3205275"/>
            <a:ext cx="257100" cy="1832375"/>
            <a:chOff x="1365450" y="3205275"/>
            <a:chExt cx="257100" cy="1832375"/>
          </a:xfrm>
        </p:grpSpPr>
        <p:sp>
          <p:nvSpPr>
            <p:cNvPr id="885" name="Google Shape;885;p32"/>
            <p:cNvSpPr/>
            <p:nvPr/>
          </p:nvSpPr>
          <p:spPr>
            <a:xfrm>
              <a:off x="1485300" y="3337250"/>
              <a:ext cx="17400" cy="17004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56078"/>
                  </a:srgbClr>
                </a:gs>
                <a:gs pos="51000">
                  <a:srgbClr val="FFFFFF">
                    <a:alpha val="3882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32"/>
            <p:cNvSpPr/>
            <p:nvPr/>
          </p:nvSpPr>
          <p:spPr>
            <a:xfrm>
              <a:off x="1365450" y="3205275"/>
              <a:ext cx="257100" cy="2571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3000">
                  <a:srgbClr val="FFFFFF">
                    <a:alpha val="17647"/>
                  </a:srgbClr>
                </a:gs>
                <a:gs pos="41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7" name="Google Shape;887;p32"/>
          <p:cNvGrpSpPr/>
          <p:nvPr/>
        </p:nvGrpSpPr>
        <p:grpSpPr>
          <a:xfrm flipH="1">
            <a:off x="6816738" y="3162588"/>
            <a:ext cx="257100" cy="1832375"/>
            <a:chOff x="1365450" y="3205275"/>
            <a:chExt cx="257100" cy="1832375"/>
          </a:xfrm>
        </p:grpSpPr>
        <p:sp>
          <p:nvSpPr>
            <p:cNvPr id="888" name="Google Shape;888;p32"/>
            <p:cNvSpPr/>
            <p:nvPr/>
          </p:nvSpPr>
          <p:spPr>
            <a:xfrm>
              <a:off x="1485300" y="3337250"/>
              <a:ext cx="17400" cy="17004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56078"/>
                  </a:srgbClr>
                </a:gs>
                <a:gs pos="51000">
                  <a:srgbClr val="FFFFFF">
                    <a:alpha val="3882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32"/>
            <p:cNvSpPr/>
            <p:nvPr/>
          </p:nvSpPr>
          <p:spPr>
            <a:xfrm>
              <a:off x="1365450" y="3205275"/>
              <a:ext cx="257100" cy="2571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3000">
                  <a:srgbClr val="FFFFFF">
                    <a:alpha val="17647"/>
                  </a:srgbClr>
                </a:gs>
                <a:gs pos="41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0" name="Google Shape;890;p32"/>
          <p:cNvGrpSpPr/>
          <p:nvPr/>
        </p:nvGrpSpPr>
        <p:grpSpPr>
          <a:xfrm flipH="1">
            <a:off x="5223850" y="3468075"/>
            <a:ext cx="257100" cy="1832375"/>
            <a:chOff x="1365450" y="3205275"/>
            <a:chExt cx="257100" cy="1832375"/>
          </a:xfrm>
        </p:grpSpPr>
        <p:sp>
          <p:nvSpPr>
            <p:cNvPr id="891" name="Google Shape;891;p32"/>
            <p:cNvSpPr/>
            <p:nvPr/>
          </p:nvSpPr>
          <p:spPr>
            <a:xfrm>
              <a:off x="1485300" y="3337250"/>
              <a:ext cx="17400" cy="17004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56078"/>
                  </a:srgbClr>
                </a:gs>
                <a:gs pos="51000">
                  <a:srgbClr val="FFFFFF">
                    <a:alpha val="3882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32"/>
            <p:cNvSpPr/>
            <p:nvPr/>
          </p:nvSpPr>
          <p:spPr>
            <a:xfrm>
              <a:off x="1365450" y="3205275"/>
              <a:ext cx="257100" cy="2571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3000">
                  <a:srgbClr val="FFFFFF">
                    <a:alpha val="17647"/>
                  </a:srgbClr>
                </a:gs>
                <a:gs pos="41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3" name="Google Shape;893;p32"/>
          <p:cNvGrpSpPr/>
          <p:nvPr/>
        </p:nvGrpSpPr>
        <p:grpSpPr>
          <a:xfrm flipH="1">
            <a:off x="4201650" y="4136700"/>
            <a:ext cx="257100" cy="1832375"/>
            <a:chOff x="1365450" y="3205275"/>
            <a:chExt cx="257100" cy="1832375"/>
          </a:xfrm>
        </p:grpSpPr>
        <p:sp>
          <p:nvSpPr>
            <p:cNvPr id="894" name="Google Shape;894;p32"/>
            <p:cNvSpPr/>
            <p:nvPr/>
          </p:nvSpPr>
          <p:spPr>
            <a:xfrm>
              <a:off x="1485300" y="3337250"/>
              <a:ext cx="17400" cy="17004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56078"/>
                  </a:srgbClr>
                </a:gs>
                <a:gs pos="51000">
                  <a:srgbClr val="FFFFFF">
                    <a:alpha val="3882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32"/>
            <p:cNvSpPr/>
            <p:nvPr/>
          </p:nvSpPr>
          <p:spPr>
            <a:xfrm>
              <a:off x="1365450" y="3205275"/>
              <a:ext cx="257100" cy="2571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3000">
                  <a:srgbClr val="FFFFFF">
                    <a:alpha val="17647"/>
                  </a:srgbClr>
                </a:gs>
                <a:gs pos="41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6" name="Google Shape;896;p32"/>
          <p:cNvGrpSpPr/>
          <p:nvPr/>
        </p:nvGrpSpPr>
        <p:grpSpPr>
          <a:xfrm flipH="1">
            <a:off x="3541000" y="3929625"/>
            <a:ext cx="257100" cy="1832375"/>
            <a:chOff x="1365450" y="3205275"/>
            <a:chExt cx="257100" cy="1832375"/>
          </a:xfrm>
        </p:grpSpPr>
        <p:sp>
          <p:nvSpPr>
            <p:cNvPr id="897" name="Google Shape;897;p32"/>
            <p:cNvSpPr/>
            <p:nvPr/>
          </p:nvSpPr>
          <p:spPr>
            <a:xfrm>
              <a:off x="1485300" y="3337250"/>
              <a:ext cx="17400" cy="17004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56078"/>
                  </a:srgbClr>
                </a:gs>
                <a:gs pos="51000">
                  <a:srgbClr val="FFFFFF">
                    <a:alpha val="3882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32"/>
            <p:cNvSpPr/>
            <p:nvPr/>
          </p:nvSpPr>
          <p:spPr>
            <a:xfrm>
              <a:off x="1365450" y="3205275"/>
              <a:ext cx="257100" cy="2571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3000">
                  <a:srgbClr val="FFFFFF">
                    <a:alpha val="17647"/>
                  </a:srgbClr>
                </a:gs>
                <a:gs pos="41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9" name="Google Shape;899;p32"/>
          <p:cNvGrpSpPr/>
          <p:nvPr/>
        </p:nvGrpSpPr>
        <p:grpSpPr>
          <a:xfrm flipH="1">
            <a:off x="1382938" y="2293050"/>
            <a:ext cx="257100" cy="1832375"/>
            <a:chOff x="1365450" y="3205275"/>
            <a:chExt cx="257100" cy="1832375"/>
          </a:xfrm>
        </p:grpSpPr>
        <p:sp>
          <p:nvSpPr>
            <p:cNvPr id="900" name="Google Shape;900;p32"/>
            <p:cNvSpPr/>
            <p:nvPr/>
          </p:nvSpPr>
          <p:spPr>
            <a:xfrm>
              <a:off x="1485300" y="3337250"/>
              <a:ext cx="17400" cy="17004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56078"/>
                  </a:srgbClr>
                </a:gs>
                <a:gs pos="51000">
                  <a:srgbClr val="FFFFFF">
                    <a:alpha val="3882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32"/>
            <p:cNvSpPr/>
            <p:nvPr/>
          </p:nvSpPr>
          <p:spPr>
            <a:xfrm>
              <a:off x="1365450" y="3205275"/>
              <a:ext cx="257100" cy="2571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3000">
                  <a:srgbClr val="FFFFFF">
                    <a:alpha val="17647"/>
                  </a:srgbClr>
                </a:gs>
                <a:gs pos="41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2" name="Google Shape;902;p32"/>
          <p:cNvGrpSpPr/>
          <p:nvPr/>
        </p:nvGrpSpPr>
        <p:grpSpPr>
          <a:xfrm flipH="1">
            <a:off x="669813" y="2941850"/>
            <a:ext cx="257100" cy="1832375"/>
            <a:chOff x="1365450" y="3205275"/>
            <a:chExt cx="257100" cy="1832375"/>
          </a:xfrm>
        </p:grpSpPr>
        <p:sp>
          <p:nvSpPr>
            <p:cNvPr id="903" name="Google Shape;903;p32"/>
            <p:cNvSpPr/>
            <p:nvPr/>
          </p:nvSpPr>
          <p:spPr>
            <a:xfrm>
              <a:off x="1485300" y="3337250"/>
              <a:ext cx="17400" cy="17004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56078"/>
                  </a:srgbClr>
                </a:gs>
                <a:gs pos="51000">
                  <a:srgbClr val="FFFFFF">
                    <a:alpha val="3882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32"/>
            <p:cNvSpPr/>
            <p:nvPr/>
          </p:nvSpPr>
          <p:spPr>
            <a:xfrm>
              <a:off x="1365450" y="3205275"/>
              <a:ext cx="257100" cy="2571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3000">
                  <a:srgbClr val="FFFFFF">
                    <a:alpha val="17647"/>
                  </a:srgbClr>
                </a:gs>
                <a:gs pos="41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5" name="Google Shape;905;p32"/>
          <p:cNvGrpSpPr/>
          <p:nvPr/>
        </p:nvGrpSpPr>
        <p:grpSpPr>
          <a:xfrm flipH="1">
            <a:off x="1951850" y="2125138"/>
            <a:ext cx="257100" cy="3465800"/>
            <a:chOff x="261425" y="1395525"/>
            <a:chExt cx="257100" cy="3465800"/>
          </a:xfrm>
        </p:grpSpPr>
        <p:sp>
          <p:nvSpPr>
            <p:cNvPr id="906" name="Google Shape;906;p32"/>
            <p:cNvSpPr/>
            <p:nvPr/>
          </p:nvSpPr>
          <p:spPr>
            <a:xfrm>
              <a:off x="381300" y="1516925"/>
              <a:ext cx="17400" cy="33444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56078"/>
                  </a:srgbClr>
                </a:gs>
                <a:gs pos="51000">
                  <a:srgbClr val="FFFFFF">
                    <a:alpha val="3882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32"/>
            <p:cNvSpPr/>
            <p:nvPr/>
          </p:nvSpPr>
          <p:spPr>
            <a:xfrm>
              <a:off x="261425" y="1395525"/>
              <a:ext cx="257100" cy="2571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3000">
                  <a:srgbClr val="FFFFFF">
                    <a:alpha val="17647"/>
                  </a:srgbClr>
                </a:gs>
                <a:gs pos="41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8" name="Google Shape;908;p32"/>
          <p:cNvGrpSpPr/>
          <p:nvPr/>
        </p:nvGrpSpPr>
        <p:grpSpPr>
          <a:xfrm flipH="1">
            <a:off x="6094575" y="3825413"/>
            <a:ext cx="257100" cy="3465800"/>
            <a:chOff x="261425" y="1395525"/>
            <a:chExt cx="257100" cy="3465800"/>
          </a:xfrm>
        </p:grpSpPr>
        <p:sp>
          <p:nvSpPr>
            <p:cNvPr id="909" name="Google Shape;909;p32"/>
            <p:cNvSpPr/>
            <p:nvPr/>
          </p:nvSpPr>
          <p:spPr>
            <a:xfrm>
              <a:off x="381300" y="1516925"/>
              <a:ext cx="17400" cy="33444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56078"/>
                  </a:srgbClr>
                </a:gs>
                <a:gs pos="51000">
                  <a:srgbClr val="FFFFFF">
                    <a:alpha val="3882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32"/>
            <p:cNvSpPr/>
            <p:nvPr/>
          </p:nvSpPr>
          <p:spPr>
            <a:xfrm>
              <a:off x="261425" y="1395525"/>
              <a:ext cx="257100" cy="2571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3000">
                  <a:srgbClr val="FFFFFF">
                    <a:alpha val="17647"/>
                  </a:srgbClr>
                </a:gs>
                <a:gs pos="41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268550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3488" y="637773"/>
            <a:ext cx="4919307" cy="3834333"/>
          </a:xfrm>
          <a:prstGeom prst="rect">
            <a:avLst/>
          </a:prstGeom>
        </p:spPr>
      </p:pic>
      <p:sp>
        <p:nvSpPr>
          <p:cNvPr id="6" name="Google Shape;918;p33"/>
          <p:cNvSpPr txBox="1">
            <a:spLocks/>
          </p:cNvSpPr>
          <p:nvPr/>
        </p:nvSpPr>
        <p:spPr>
          <a:xfrm>
            <a:off x="649303" y="383973"/>
            <a:ext cx="1717380" cy="5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IN" sz="2000" dirty="0" smtClean="0">
                <a:solidFill>
                  <a:srgbClr val="76BEF8"/>
                </a:solidFill>
                <a:latin typeface="Abel" panose="020B0604020202020204" charset="0"/>
              </a:rPr>
              <a:t> </a:t>
            </a:r>
            <a:r>
              <a:rPr lang="en-IN" sz="2000" b="1" dirty="0" smtClean="0">
                <a:solidFill>
                  <a:srgbClr val="76BEF8"/>
                </a:solidFill>
                <a:latin typeface="Abel" panose="020B0604020202020204" charset="0"/>
                <a:ea typeface="Abel"/>
                <a:cs typeface="Abel"/>
                <a:sym typeface="Abel"/>
              </a:rPr>
              <a:t>Data Overview</a:t>
            </a:r>
            <a:endParaRPr lang="en-IN" sz="2000" b="1" dirty="0">
              <a:solidFill>
                <a:srgbClr val="76BEF8"/>
              </a:solidFill>
              <a:latin typeface="Abel" panose="020B0604020202020204" charset="0"/>
              <a:ea typeface="Abel"/>
              <a:cs typeface="Abel"/>
              <a:sym typeface="Abel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45635" y="990947"/>
            <a:ext cx="3446287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rgbClr val="FFFF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Projects Table:</a:t>
            </a:r>
          </a:p>
          <a:p>
            <a:r>
              <a:rPr lang="en-US" sz="12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	Includes general data about        number of backers, goal amount, pledged amount, created date, deadlines and successful dates. (2009-2019)</a:t>
            </a:r>
          </a:p>
          <a:p>
            <a:endParaRPr lang="en-US" sz="12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sz="1200" dirty="0" smtClean="0">
                <a:solidFill>
                  <a:srgbClr val="FFFF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Category </a:t>
            </a:r>
            <a:r>
              <a:rPr lang="en-US" sz="1200" dirty="0">
                <a:solidFill>
                  <a:srgbClr val="FFFF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Table</a:t>
            </a:r>
            <a:r>
              <a:rPr lang="en-US" sz="1200" dirty="0" smtClean="0">
                <a:solidFill>
                  <a:srgbClr val="FFFF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:</a:t>
            </a:r>
          </a:p>
          <a:p>
            <a:r>
              <a:rPr lang="en-US" sz="1200" dirty="0">
                <a:solidFill>
                  <a:srgbClr val="FFFF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	</a:t>
            </a:r>
            <a:r>
              <a:rPr lang="en-US" sz="12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169 different categories </a:t>
            </a:r>
          </a:p>
          <a:p>
            <a:endParaRPr lang="en-US" sz="12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sz="1200" dirty="0" smtClean="0">
                <a:solidFill>
                  <a:srgbClr val="FFFF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Creator Table:</a:t>
            </a:r>
          </a:p>
          <a:p>
            <a:r>
              <a:rPr lang="en-US" sz="1200" dirty="0">
                <a:solidFill>
                  <a:srgbClr val="FFFF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	</a:t>
            </a:r>
            <a:r>
              <a:rPr lang="en-US" sz="12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312K different creators with 	total 366K projects.</a:t>
            </a:r>
            <a:endParaRPr lang="en-US" sz="1200" dirty="0">
              <a:solidFill>
                <a:srgbClr val="FFFF0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US" sz="1200" dirty="0">
              <a:solidFill>
                <a:srgbClr val="FFFF0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sz="1200" dirty="0" smtClean="0">
                <a:solidFill>
                  <a:srgbClr val="FFFF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Location </a:t>
            </a:r>
            <a:r>
              <a:rPr lang="en-US" sz="1200" dirty="0">
                <a:solidFill>
                  <a:srgbClr val="FFFF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Table:</a:t>
            </a:r>
          </a:p>
          <a:p>
            <a:r>
              <a:rPr lang="en-US" sz="1200" dirty="0">
                <a:solidFill>
                  <a:srgbClr val="FFFF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	</a:t>
            </a:r>
            <a:r>
              <a:rPr lang="en-US" sz="12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Majority belong to US. </a:t>
            </a:r>
          </a:p>
          <a:p>
            <a:endParaRPr lang="en-US" sz="12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sz="1200" dirty="0" smtClean="0">
                <a:solidFill>
                  <a:srgbClr val="FFFF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Calendar </a:t>
            </a:r>
            <a:r>
              <a:rPr lang="en-US" sz="1200" dirty="0">
                <a:solidFill>
                  <a:srgbClr val="FFFF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Table:</a:t>
            </a:r>
          </a:p>
          <a:p>
            <a:r>
              <a:rPr lang="en-US" sz="1200" dirty="0">
                <a:solidFill>
                  <a:srgbClr val="FFFF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	</a:t>
            </a:r>
            <a:r>
              <a:rPr lang="en-US" sz="12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Created date</a:t>
            </a:r>
            <a:endParaRPr lang="en-US" sz="12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0" indent="0"/>
            <a:endParaRPr lang="en-US" sz="1200" dirty="0" smtClean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grpSp>
        <p:nvGrpSpPr>
          <p:cNvPr id="11" name="Google Shape;10889;p66"/>
          <p:cNvGrpSpPr/>
          <p:nvPr/>
        </p:nvGrpSpPr>
        <p:grpSpPr>
          <a:xfrm>
            <a:off x="222840" y="383972"/>
            <a:ext cx="426462" cy="427491"/>
            <a:chOff x="-6713450" y="2397900"/>
            <a:chExt cx="295375" cy="291450"/>
          </a:xfrm>
          <a:solidFill>
            <a:schemeClr val="tx1"/>
          </a:solidFill>
        </p:grpSpPr>
        <p:sp>
          <p:nvSpPr>
            <p:cNvPr id="12" name="Google Shape;10890;p66"/>
            <p:cNvSpPr/>
            <p:nvPr/>
          </p:nvSpPr>
          <p:spPr>
            <a:xfrm>
              <a:off x="-6628400" y="2465650"/>
              <a:ext cx="69350" cy="17350"/>
            </a:xfrm>
            <a:custGeom>
              <a:avLst/>
              <a:gdLst/>
              <a:ahLst/>
              <a:cxnLst/>
              <a:rect l="l" t="t" r="r" b="b"/>
              <a:pathLst>
                <a:path w="2774" h="694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79" y="693"/>
                  </a:cubicBezTo>
                  <a:lnTo>
                    <a:pt x="2427" y="693"/>
                  </a:lnTo>
                  <a:cubicBezTo>
                    <a:pt x="2616" y="693"/>
                    <a:pt x="2773" y="536"/>
                    <a:pt x="2773" y="347"/>
                  </a:cubicBezTo>
                  <a:cubicBezTo>
                    <a:pt x="2773" y="158"/>
                    <a:pt x="2616" y="0"/>
                    <a:pt x="242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0891;p66"/>
            <p:cNvSpPr/>
            <p:nvPr/>
          </p:nvSpPr>
          <p:spPr>
            <a:xfrm>
              <a:off x="-6713450" y="2397900"/>
              <a:ext cx="295375" cy="291450"/>
            </a:xfrm>
            <a:custGeom>
              <a:avLst/>
              <a:gdLst/>
              <a:ahLst/>
              <a:cxnLst/>
              <a:rect l="l" t="t" r="r" b="b"/>
              <a:pathLst>
                <a:path w="11815" h="11658" extrusionOk="0">
                  <a:moveTo>
                    <a:pt x="2048" y="1167"/>
                  </a:moveTo>
                  <a:lnTo>
                    <a:pt x="2048" y="2017"/>
                  </a:lnTo>
                  <a:lnTo>
                    <a:pt x="1166" y="2017"/>
                  </a:lnTo>
                  <a:lnTo>
                    <a:pt x="2048" y="1167"/>
                  </a:lnTo>
                  <a:close/>
                  <a:moveTo>
                    <a:pt x="10330" y="2773"/>
                  </a:moveTo>
                  <a:cubicBezTo>
                    <a:pt x="10507" y="2773"/>
                    <a:pt x="10680" y="2836"/>
                    <a:pt x="10806" y="2962"/>
                  </a:cubicBezTo>
                  <a:cubicBezTo>
                    <a:pt x="11058" y="3246"/>
                    <a:pt x="11058" y="3687"/>
                    <a:pt x="10775" y="3908"/>
                  </a:cubicBezTo>
                  <a:lnTo>
                    <a:pt x="10176" y="4506"/>
                  </a:lnTo>
                  <a:lnTo>
                    <a:pt x="9231" y="3561"/>
                  </a:lnTo>
                  <a:lnTo>
                    <a:pt x="9830" y="2962"/>
                  </a:lnTo>
                  <a:cubicBezTo>
                    <a:pt x="9972" y="2836"/>
                    <a:pt x="10153" y="2773"/>
                    <a:pt x="10330" y="2773"/>
                  </a:cubicBezTo>
                  <a:close/>
                  <a:moveTo>
                    <a:pt x="8727" y="4034"/>
                  </a:moveTo>
                  <a:lnTo>
                    <a:pt x="9672" y="4979"/>
                  </a:lnTo>
                  <a:cubicBezTo>
                    <a:pt x="8538" y="6207"/>
                    <a:pt x="7026" y="7688"/>
                    <a:pt x="5892" y="8854"/>
                  </a:cubicBezTo>
                  <a:lnTo>
                    <a:pt x="4915" y="7846"/>
                  </a:lnTo>
                  <a:lnTo>
                    <a:pt x="8727" y="4034"/>
                  </a:lnTo>
                  <a:close/>
                  <a:moveTo>
                    <a:pt x="4600" y="8539"/>
                  </a:moveTo>
                  <a:lnTo>
                    <a:pt x="5230" y="9169"/>
                  </a:lnTo>
                  <a:lnTo>
                    <a:pt x="4285" y="9421"/>
                  </a:lnTo>
                  <a:cubicBezTo>
                    <a:pt x="4348" y="9232"/>
                    <a:pt x="4505" y="8728"/>
                    <a:pt x="4600" y="8539"/>
                  </a:cubicBezTo>
                  <a:close/>
                  <a:moveTo>
                    <a:pt x="7908" y="694"/>
                  </a:moveTo>
                  <a:cubicBezTo>
                    <a:pt x="8097" y="694"/>
                    <a:pt x="8255" y="852"/>
                    <a:pt x="8255" y="1041"/>
                  </a:cubicBezTo>
                  <a:lnTo>
                    <a:pt x="8255" y="3592"/>
                  </a:lnTo>
                  <a:lnTo>
                    <a:pt x="7467" y="4380"/>
                  </a:lnTo>
                  <a:cubicBezTo>
                    <a:pt x="7435" y="4286"/>
                    <a:pt x="7309" y="4160"/>
                    <a:pt x="7152" y="4160"/>
                  </a:cubicBezTo>
                  <a:lnTo>
                    <a:pt x="1733" y="4160"/>
                  </a:lnTo>
                  <a:cubicBezTo>
                    <a:pt x="1512" y="4160"/>
                    <a:pt x="1386" y="4317"/>
                    <a:pt x="1386" y="4506"/>
                  </a:cubicBezTo>
                  <a:cubicBezTo>
                    <a:pt x="1386" y="4695"/>
                    <a:pt x="1512" y="4853"/>
                    <a:pt x="1733" y="4853"/>
                  </a:cubicBezTo>
                  <a:lnTo>
                    <a:pt x="6994" y="4853"/>
                  </a:lnTo>
                  <a:lnTo>
                    <a:pt x="6333" y="5546"/>
                  </a:lnTo>
                  <a:lnTo>
                    <a:pt x="1733" y="5546"/>
                  </a:lnTo>
                  <a:cubicBezTo>
                    <a:pt x="1512" y="5546"/>
                    <a:pt x="1355" y="5703"/>
                    <a:pt x="1355" y="5892"/>
                  </a:cubicBezTo>
                  <a:cubicBezTo>
                    <a:pt x="1355" y="6081"/>
                    <a:pt x="1512" y="6239"/>
                    <a:pt x="1733" y="6239"/>
                  </a:cubicBezTo>
                  <a:lnTo>
                    <a:pt x="5608" y="6239"/>
                  </a:lnTo>
                  <a:lnTo>
                    <a:pt x="4947" y="6901"/>
                  </a:lnTo>
                  <a:lnTo>
                    <a:pt x="1733" y="6901"/>
                  </a:lnTo>
                  <a:cubicBezTo>
                    <a:pt x="1512" y="6901"/>
                    <a:pt x="1355" y="7058"/>
                    <a:pt x="1355" y="7279"/>
                  </a:cubicBezTo>
                  <a:cubicBezTo>
                    <a:pt x="1355" y="7468"/>
                    <a:pt x="1512" y="7625"/>
                    <a:pt x="1733" y="7625"/>
                  </a:cubicBezTo>
                  <a:lnTo>
                    <a:pt x="4285" y="7625"/>
                  </a:lnTo>
                  <a:cubicBezTo>
                    <a:pt x="4190" y="7688"/>
                    <a:pt x="4159" y="7751"/>
                    <a:pt x="4127" y="7814"/>
                  </a:cubicBezTo>
                  <a:lnTo>
                    <a:pt x="3970" y="8287"/>
                  </a:lnTo>
                  <a:lnTo>
                    <a:pt x="1733" y="8287"/>
                  </a:lnTo>
                  <a:cubicBezTo>
                    <a:pt x="1512" y="8287"/>
                    <a:pt x="1355" y="8444"/>
                    <a:pt x="1355" y="8633"/>
                  </a:cubicBezTo>
                  <a:cubicBezTo>
                    <a:pt x="1355" y="8854"/>
                    <a:pt x="1512" y="9011"/>
                    <a:pt x="1733" y="9011"/>
                  </a:cubicBezTo>
                  <a:lnTo>
                    <a:pt x="3718" y="9011"/>
                  </a:lnTo>
                  <a:lnTo>
                    <a:pt x="3466" y="9893"/>
                  </a:lnTo>
                  <a:cubicBezTo>
                    <a:pt x="3385" y="10136"/>
                    <a:pt x="3557" y="10355"/>
                    <a:pt x="3766" y="10355"/>
                  </a:cubicBezTo>
                  <a:cubicBezTo>
                    <a:pt x="3802" y="10355"/>
                    <a:pt x="3839" y="10348"/>
                    <a:pt x="3875" y="10335"/>
                  </a:cubicBezTo>
                  <a:lnTo>
                    <a:pt x="6018" y="9704"/>
                  </a:lnTo>
                  <a:cubicBezTo>
                    <a:pt x="6049" y="9704"/>
                    <a:pt x="6144" y="9673"/>
                    <a:pt x="6175" y="9641"/>
                  </a:cubicBezTo>
                  <a:lnTo>
                    <a:pt x="8286" y="7499"/>
                  </a:lnTo>
                  <a:lnTo>
                    <a:pt x="8286" y="10681"/>
                  </a:lnTo>
                  <a:cubicBezTo>
                    <a:pt x="8255" y="10839"/>
                    <a:pt x="8097" y="10996"/>
                    <a:pt x="7908" y="10996"/>
                  </a:cubicBezTo>
                  <a:lnTo>
                    <a:pt x="1040" y="10996"/>
                  </a:lnTo>
                  <a:cubicBezTo>
                    <a:pt x="851" y="10996"/>
                    <a:pt x="693" y="10839"/>
                    <a:pt x="693" y="10650"/>
                  </a:cubicBezTo>
                  <a:lnTo>
                    <a:pt x="693" y="2742"/>
                  </a:lnTo>
                  <a:lnTo>
                    <a:pt x="2395" y="2742"/>
                  </a:lnTo>
                  <a:cubicBezTo>
                    <a:pt x="2584" y="2742"/>
                    <a:pt x="2741" y="2584"/>
                    <a:pt x="2741" y="2395"/>
                  </a:cubicBezTo>
                  <a:lnTo>
                    <a:pt x="2741" y="694"/>
                  </a:lnTo>
                  <a:close/>
                  <a:moveTo>
                    <a:pt x="2363" y="1"/>
                  </a:moveTo>
                  <a:cubicBezTo>
                    <a:pt x="2237" y="1"/>
                    <a:pt x="2143" y="64"/>
                    <a:pt x="2111" y="127"/>
                  </a:cubicBezTo>
                  <a:lnTo>
                    <a:pt x="158" y="2112"/>
                  </a:lnTo>
                  <a:cubicBezTo>
                    <a:pt x="63" y="2175"/>
                    <a:pt x="0" y="2269"/>
                    <a:pt x="0" y="2364"/>
                  </a:cubicBezTo>
                  <a:lnTo>
                    <a:pt x="0" y="10650"/>
                  </a:lnTo>
                  <a:cubicBezTo>
                    <a:pt x="0" y="11217"/>
                    <a:pt x="473" y="11658"/>
                    <a:pt x="1008" y="11658"/>
                  </a:cubicBezTo>
                  <a:lnTo>
                    <a:pt x="7908" y="11658"/>
                  </a:lnTo>
                  <a:cubicBezTo>
                    <a:pt x="8444" y="11658"/>
                    <a:pt x="8916" y="11217"/>
                    <a:pt x="8916" y="10650"/>
                  </a:cubicBezTo>
                  <a:lnTo>
                    <a:pt x="8916" y="6774"/>
                  </a:lnTo>
                  <a:lnTo>
                    <a:pt x="11279" y="4412"/>
                  </a:lnTo>
                  <a:cubicBezTo>
                    <a:pt x="11815" y="3876"/>
                    <a:pt x="11815" y="3025"/>
                    <a:pt x="11279" y="2490"/>
                  </a:cubicBezTo>
                  <a:cubicBezTo>
                    <a:pt x="11011" y="2222"/>
                    <a:pt x="10657" y="2088"/>
                    <a:pt x="10306" y="2088"/>
                  </a:cubicBezTo>
                  <a:cubicBezTo>
                    <a:pt x="9956" y="2088"/>
                    <a:pt x="9609" y="2222"/>
                    <a:pt x="9357" y="2490"/>
                  </a:cubicBezTo>
                  <a:lnTo>
                    <a:pt x="8916" y="2931"/>
                  </a:lnTo>
                  <a:lnTo>
                    <a:pt x="8916" y="1041"/>
                  </a:lnTo>
                  <a:cubicBezTo>
                    <a:pt x="8916" y="474"/>
                    <a:pt x="8444" y="1"/>
                    <a:pt x="790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715801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3D Metrology Software Pitch Deck by Slidesgo">
  <a:themeElements>
    <a:clrScheme name="Simple Light">
      <a:dk1>
        <a:srgbClr val="FFFFFF"/>
      </a:dk1>
      <a:lt1>
        <a:srgbClr val="0D1348"/>
      </a:lt1>
      <a:dk2>
        <a:srgbClr val="131F63"/>
      </a:dk2>
      <a:lt2>
        <a:srgbClr val="76BEF8"/>
      </a:lt2>
      <a:accent1>
        <a:srgbClr val="1155CC"/>
      </a:accent1>
      <a:accent2>
        <a:srgbClr val="D736F7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1894</TotalTime>
  <Words>909</Words>
  <Application>Microsoft Office PowerPoint</Application>
  <PresentationFormat>On-screen Show (16:9)</PresentationFormat>
  <Paragraphs>155</Paragraphs>
  <Slides>28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7" baseType="lpstr">
      <vt:lpstr>Verdana</vt:lpstr>
      <vt:lpstr>IBM Plex Sans</vt:lpstr>
      <vt:lpstr>Open Sans</vt:lpstr>
      <vt:lpstr>Abel</vt:lpstr>
      <vt:lpstr>Arial</vt:lpstr>
      <vt:lpstr>Algerian</vt:lpstr>
      <vt:lpstr>Tahoma</vt:lpstr>
      <vt:lpstr>Mangal</vt:lpstr>
      <vt:lpstr>3D Metrology Software Pitch Deck by Slidesgo</vt:lpstr>
      <vt:lpstr>CROWDFUNDING  Kickstarter</vt:lpstr>
      <vt:lpstr>Table of contents</vt:lpstr>
      <vt:lpstr>Introduction</vt:lpstr>
      <vt:lpstr>Whats is crowdfundig?</vt:lpstr>
      <vt:lpstr>Kickstarter</vt:lpstr>
      <vt:lpstr>Problem Statement</vt:lpstr>
      <vt:lpstr>What we want to achieve?</vt:lpstr>
      <vt:lpstr>Data Model &amp; Challenges</vt:lpstr>
      <vt:lpstr>PowerPoint Presentation</vt:lpstr>
      <vt:lpstr>Dashboards </vt:lpstr>
      <vt:lpstr>EXCEL DASHBOARD</vt:lpstr>
      <vt:lpstr>POWER-BI DASHBOARD</vt:lpstr>
      <vt:lpstr>TABLEAU DASHBOARD</vt:lpstr>
      <vt:lpstr>MySQL QUERY</vt:lpstr>
      <vt:lpstr>Insights &amp; Suggestions</vt:lpstr>
      <vt:lpstr>KPI CARDS </vt:lpstr>
      <vt:lpstr>Projects based on Status </vt:lpstr>
      <vt:lpstr>Top Projects by category </vt:lpstr>
      <vt:lpstr>PowerPoint Presentation</vt:lpstr>
      <vt:lpstr>Goal Range analysis</vt:lpstr>
      <vt:lpstr>Goal Amount Vs Received Amount </vt:lpstr>
      <vt:lpstr>Received Amount analysis</vt:lpstr>
      <vt:lpstr>Year wise Analysis  </vt:lpstr>
      <vt:lpstr>Day wise Analysis  </vt:lpstr>
      <vt:lpstr>Location wise Analysis  </vt:lpstr>
      <vt:lpstr>Conclusion</vt:lpstr>
      <vt:lpstr>PowerPoint Presentation</vt:lpstr>
      <vt:lpstr>Thank You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3D Metrology Software Pitch Deck</dc:title>
  <dc:creator>Swati</dc:creator>
  <cp:lastModifiedBy>admin</cp:lastModifiedBy>
  <cp:revision>88</cp:revision>
  <dcterms:modified xsi:type="dcterms:W3CDTF">2023-11-18T09:45:16Z</dcterms:modified>
</cp:coreProperties>
</file>